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autoCompressPictures="0">
  <p:sldMasterIdLst>
    <p:sldMasterId id="2147483648" r:id="rId1"/>
  </p:sldMasterIdLst>
  <p:notesMasterIdLst>
    <p:notesMasterId r:id="rId7"/>
  </p:notesMasterIdLst>
  <p:sldIdLst>
    <p:sldId id="638" r:id="rId2"/>
    <p:sldId id="713" r:id="rId3"/>
    <p:sldId id="712" r:id="rId4"/>
    <p:sldId id="709" r:id="rId5"/>
    <p:sldId id="691" r:id="rId6"/>
  </p:sldIdLst>
  <p:sldSz cx="12192000" cy="6858000"/>
  <p:notesSz cx="6797675" cy="9926638"/>
  <p:embeddedFontLst>
    <p:embeddedFont>
      <p:font typeface="Avenir Next LT Pro" panose="020B0504020202020204" pitchFamily="34" charset="0"/>
      <p:regular r:id="rId8"/>
      <p:bold r:id="rId9"/>
      <p:italic r:id="rId10"/>
      <p:boldItalic r:id="rId11"/>
    </p:embeddedFont>
    <p:embeddedFont>
      <p:font typeface="Lato" panose="020F0502020204030203" pitchFamily="34" charset="0"/>
      <p:regular r:id="rId12"/>
      <p:bold r:id="rId13"/>
      <p:italic r:id="rId14"/>
      <p:boldItalic r:id="rId15"/>
    </p:embeddedFont>
    <p:embeddedFont>
      <p:font typeface="Lato Light" panose="020F0502020204030203" pitchFamily="34" charset="0"/>
      <p:regular r:id="rId16"/>
      <p:italic r:id="rId17"/>
    </p:embeddedFont>
    <p:embeddedFont>
      <p:font typeface="Montserrat Light" panose="00000400000000000000" pitchFamily="2" charset="0"/>
      <p:regular r:id="rId18"/>
      <p:italic r:id="rId19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2A39"/>
    <a:srgbClr val="EB212E"/>
    <a:srgbClr val="FF3300"/>
    <a:srgbClr val="FF0000"/>
    <a:srgbClr val="0053A1"/>
    <a:srgbClr val="FFCC66"/>
    <a:srgbClr val="87BF61"/>
    <a:srgbClr val="7AB929"/>
    <a:srgbClr val="512373"/>
    <a:srgbClr val="2751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69330C-B355-44C6-837A-E993E591D506}" v="78" dt="2024-05-02T09:53:51.6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Stile chiaro 1 - Color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Stile medio 1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27F97BB-C833-4FB7-BDE5-3F7075034690}" styleName="Stile con tema 2 - Color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Stile chiaro 2 - Color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Stile chiaro 2 - Color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FECB4D8-DB02-4DC6-A0A2-4F2EBAE1DC90}" styleName="Stile medio 1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68"/>
    <p:restoredTop sz="94523"/>
  </p:normalViewPr>
  <p:slideViewPr>
    <p:cSldViewPr snapToGrid="0" snapToObjects="1" showGuides="1">
      <p:cViewPr varScale="1">
        <p:scale>
          <a:sx n="104" d="100"/>
          <a:sy n="104" d="100"/>
        </p:scale>
        <p:origin x="9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3313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derica Lapolla" userId="6b83f417-c789-4700-a508-dc13352029ef" providerId="ADAL" clId="{C069330C-B355-44C6-837A-E993E591D506}"/>
    <pc:docChg chg="custSel delSld modSld">
      <pc:chgData name="Federica Lapolla" userId="6b83f417-c789-4700-a508-dc13352029ef" providerId="ADAL" clId="{C069330C-B355-44C6-837A-E993E591D506}" dt="2024-05-02T09:53:51.600" v="174" actId="207"/>
      <pc:docMkLst>
        <pc:docMk/>
      </pc:docMkLst>
      <pc:sldChg chg="modSp del mod">
        <pc:chgData name="Federica Lapolla" userId="6b83f417-c789-4700-a508-dc13352029ef" providerId="ADAL" clId="{C069330C-B355-44C6-837A-E993E591D506}" dt="2024-05-02T08:34:39.184" v="162" actId="47"/>
        <pc:sldMkLst>
          <pc:docMk/>
          <pc:sldMk cId="25877349" sldId="710"/>
        </pc:sldMkLst>
        <pc:spChg chg="mod">
          <ac:chgData name="Federica Lapolla" userId="6b83f417-c789-4700-a508-dc13352029ef" providerId="ADAL" clId="{C069330C-B355-44C6-837A-E993E591D506}" dt="2024-05-02T08:27:53.103" v="135" actId="1076"/>
          <ac:spMkLst>
            <pc:docMk/>
            <pc:sldMk cId="25877349" sldId="710"/>
            <ac:spMk id="10" creationId="{5B2672F1-8522-0B58-206E-FEA2FB032558}"/>
          </ac:spMkLst>
        </pc:spChg>
      </pc:sldChg>
      <pc:sldChg chg="addSp delSp modSp mod">
        <pc:chgData name="Federica Lapolla" userId="6b83f417-c789-4700-a508-dc13352029ef" providerId="ADAL" clId="{C069330C-B355-44C6-837A-E993E591D506}" dt="2024-05-02T09:53:51.600" v="174" actId="207"/>
        <pc:sldMkLst>
          <pc:docMk/>
          <pc:sldMk cId="1535772313" sldId="713"/>
        </pc:sldMkLst>
        <pc:spChg chg="del mod">
          <ac:chgData name="Federica Lapolla" userId="6b83f417-c789-4700-a508-dc13352029ef" providerId="ADAL" clId="{C069330C-B355-44C6-837A-E993E591D506}" dt="2024-05-02T08:21:40.668" v="5" actId="478"/>
          <ac:spMkLst>
            <pc:docMk/>
            <pc:sldMk cId="1535772313" sldId="713"/>
            <ac:spMk id="3" creationId="{17B1BB8E-2380-4F11-8E16-FD49ABCCDE1F}"/>
          </ac:spMkLst>
        </pc:spChg>
        <pc:spChg chg="add del mod">
          <ac:chgData name="Federica Lapolla" userId="6b83f417-c789-4700-a508-dc13352029ef" providerId="ADAL" clId="{C069330C-B355-44C6-837A-E993E591D506}" dt="2024-05-02T08:21:43.643" v="6" actId="478"/>
          <ac:spMkLst>
            <pc:docMk/>
            <pc:sldMk cId="1535772313" sldId="713"/>
            <ac:spMk id="4" creationId="{5957EFA1-0F3E-798F-92E3-ABBF732CBDFB}"/>
          </ac:spMkLst>
        </pc:spChg>
        <pc:spChg chg="add mod">
          <ac:chgData name="Federica Lapolla" userId="6b83f417-c789-4700-a508-dc13352029ef" providerId="ADAL" clId="{C069330C-B355-44C6-837A-E993E591D506}" dt="2024-05-02T08:33:37.279" v="160" actId="1076"/>
          <ac:spMkLst>
            <pc:docMk/>
            <pc:sldMk cId="1535772313" sldId="713"/>
            <ac:spMk id="6" creationId="{E595400B-FE39-1D6E-AE13-02D7168AB3C7}"/>
          </ac:spMkLst>
        </pc:spChg>
        <pc:spChg chg="del">
          <ac:chgData name="Federica Lapolla" userId="6b83f417-c789-4700-a508-dc13352029ef" providerId="ADAL" clId="{C069330C-B355-44C6-837A-E993E591D506}" dt="2024-05-02T08:23:53.727" v="78" actId="478"/>
          <ac:spMkLst>
            <pc:docMk/>
            <pc:sldMk cId="1535772313" sldId="713"/>
            <ac:spMk id="7" creationId="{36B46DFE-7F16-47BD-6292-7115C2F368DD}"/>
          </ac:spMkLst>
        </pc:spChg>
        <pc:spChg chg="del">
          <ac:chgData name="Federica Lapolla" userId="6b83f417-c789-4700-a508-dc13352029ef" providerId="ADAL" clId="{C069330C-B355-44C6-837A-E993E591D506}" dt="2024-05-02T08:23:54.905" v="79" actId="478"/>
          <ac:spMkLst>
            <pc:docMk/>
            <pc:sldMk cId="1535772313" sldId="713"/>
            <ac:spMk id="8" creationId="{A0885D4E-A4FB-6210-BD99-12E6E36FD5E6}"/>
          </ac:spMkLst>
        </pc:spChg>
        <pc:spChg chg="del">
          <ac:chgData name="Federica Lapolla" userId="6b83f417-c789-4700-a508-dc13352029ef" providerId="ADAL" clId="{C069330C-B355-44C6-837A-E993E591D506}" dt="2024-05-02T08:24:05.945" v="90" actId="478"/>
          <ac:spMkLst>
            <pc:docMk/>
            <pc:sldMk cId="1535772313" sldId="713"/>
            <ac:spMk id="9" creationId="{C8674C5B-A433-B012-52EF-28F20D4B45B8}"/>
          </ac:spMkLst>
        </pc:spChg>
        <pc:spChg chg="del">
          <ac:chgData name="Federica Lapolla" userId="6b83f417-c789-4700-a508-dc13352029ef" providerId="ADAL" clId="{C069330C-B355-44C6-837A-E993E591D506}" dt="2024-05-02T08:24:04.960" v="89" actId="478"/>
          <ac:spMkLst>
            <pc:docMk/>
            <pc:sldMk cId="1535772313" sldId="713"/>
            <ac:spMk id="10" creationId="{5B2672F1-8522-0B58-206E-FEA2FB032558}"/>
          </ac:spMkLst>
        </pc:spChg>
        <pc:spChg chg="del">
          <ac:chgData name="Federica Lapolla" userId="6b83f417-c789-4700-a508-dc13352029ef" providerId="ADAL" clId="{C069330C-B355-44C6-837A-E993E591D506}" dt="2024-05-02T08:24:03.528" v="88" actId="478"/>
          <ac:spMkLst>
            <pc:docMk/>
            <pc:sldMk cId="1535772313" sldId="713"/>
            <ac:spMk id="11" creationId="{F5C75C3E-4F13-27B9-BEBE-A8EC722E7920}"/>
          </ac:spMkLst>
        </pc:spChg>
        <pc:spChg chg="del">
          <ac:chgData name="Federica Lapolla" userId="6b83f417-c789-4700-a508-dc13352029ef" providerId="ADAL" clId="{C069330C-B355-44C6-837A-E993E591D506}" dt="2024-05-02T08:23:56.472" v="80" actId="478"/>
          <ac:spMkLst>
            <pc:docMk/>
            <pc:sldMk cId="1535772313" sldId="713"/>
            <ac:spMk id="13" creationId="{2B992C9B-1355-8F44-4176-70AACABA7F80}"/>
          </ac:spMkLst>
        </pc:spChg>
        <pc:spChg chg="del">
          <ac:chgData name="Federica Lapolla" userId="6b83f417-c789-4700-a508-dc13352029ef" providerId="ADAL" clId="{C069330C-B355-44C6-837A-E993E591D506}" dt="2024-05-02T08:23:52.481" v="77" actId="478"/>
          <ac:spMkLst>
            <pc:docMk/>
            <pc:sldMk cId="1535772313" sldId="713"/>
            <ac:spMk id="15" creationId="{55133903-0A47-E97D-AC75-ECACE66BB72A}"/>
          </ac:spMkLst>
        </pc:spChg>
        <pc:spChg chg="del">
          <ac:chgData name="Federica Lapolla" userId="6b83f417-c789-4700-a508-dc13352029ef" providerId="ADAL" clId="{C069330C-B355-44C6-837A-E993E591D506}" dt="2024-05-02T08:24:02.486" v="87" actId="478"/>
          <ac:spMkLst>
            <pc:docMk/>
            <pc:sldMk cId="1535772313" sldId="713"/>
            <ac:spMk id="16" creationId="{866F35DB-552B-A5A1-D833-8DEF9D322199}"/>
          </ac:spMkLst>
        </pc:spChg>
        <pc:spChg chg="del mod">
          <ac:chgData name="Federica Lapolla" userId="6b83f417-c789-4700-a508-dc13352029ef" providerId="ADAL" clId="{C069330C-B355-44C6-837A-E993E591D506}" dt="2024-05-02T08:24:01.560" v="86" actId="478"/>
          <ac:spMkLst>
            <pc:docMk/>
            <pc:sldMk cId="1535772313" sldId="713"/>
            <ac:spMk id="17" creationId="{EA345733-840D-A34B-FE38-D590D7FEA93B}"/>
          </ac:spMkLst>
        </pc:spChg>
        <pc:spChg chg="del">
          <ac:chgData name="Federica Lapolla" userId="6b83f417-c789-4700-a508-dc13352029ef" providerId="ADAL" clId="{C069330C-B355-44C6-837A-E993E591D506}" dt="2024-05-02T08:24:00.704" v="84" actId="478"/>
          <ac:spMkLst>
            <pc:docMk/>
            <pc:sldMk cId="1535772313" sldId="713"/>
            <ac:spMk id="18" creationId="{BC8416E1-21D2-A189-E835-75800746C1F3}"/>
          </ac:spMkLst>
        </pc:spChg>
        <pc:spChg chg="del">
          <ac:chgData name="Federica Lapolla" userId="6b83f417-c789-4700-a508-dc13352029ef" providerId="ADAL" clId="{C069330C-B355-44C6-837A-E993E591D506}" dt="2024-05-02T08:23:59.384" v="83" actId="478"/>
          <ac:spMkLst>
            <pc:docMk/>
            <pc:sldMk cId="1535772313" sldId="713"/>
            <ac:spMk id="20" creationId="{59075BAD-1896-E14D-E35E-49AB63A71A52}"/>
          </ac:spMkLst>
        </pc:spChg>
        <pc:spChg chg="del">
          <ac:chgData name="Federica Lapolla" userId="6b83f417-c789-4700-a508-dc13352029ef" providerId="ADAL" clId="{C069330C-B355-44C6-837A-E993E591D506}" dt="2024-05-02T08:23:57.496" v="81" actId="478"/>
          <ac:spMkLst>
            <pc:docMk/>
            <pc:sldMk cId="1535772313" sldId="713"/>
            <ac:spMk id="21" creationId="{F5527642-291D-D180-C166-5192B81405AD}"/>
          </ac:spMkLst>
        </pc:spChg>
        <pc:spChg chg="del">
          <ac:chgData name="Federica Lapolla" userId="6b83f417-c789-4700-a508-dc13352029ef" providerId="ADAL" clId="{C069330C-B355-44C6-837A-E993E591D506}" dt="2024-05-02T08:23:58.317" v="82" actId="478"/>
          <ac:spMkLst>
            <pc:docMk/>
            <pc:sldMk cId="1535772313" sldId="713"/>
            <ac:spMk id="22" creationId="{36A60726-56B3-FBE4-A2E1-135813B35F82}"/>
          </ac:spMkLst>
        </pc:spChg>
        <pc:graphicFrameChg chg="add mod modGraphic">
          <ac:chgData name="Federica Lapolla" userId="6b83f417-c789-4700-a508-dc13352029ef" providerId="ADAL" clId="{C069330C-B355-44C6-837A-E993E591D506}" dt="2024-05-02T09:53:51.600" v="174" actId="207"/>
          <ac:graphicFrameMkLst>
            <pc:docMk/>
            <pc:sldMk cId="1535772313" sldId="713"/>
            <ac:graphicFrameMk id="12" creationId="{EEBE4353-3F6D-B32D-828C-8F42F7125BA7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A8D3BA-D3D5-485E-B973-D5348D3A28E8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it-IT"/>
        </a:p>
      </dgm:t>
    </dgm:pt>
    <dgm:pt modelId="{97CBE660-6AD2-4A43-8575-48B70E8016EB}">
      <dgm:prSet phldrT="[Testo]" custT="1"/>
      <dgm:spPr/>
      <dgm:t>
        <a:bodyPr/>
        <a:lstStyle/>
        <a:p>
          <a:r>
            <a:rPr lang="it-IT" sz="2400" b="1" cap="small" baseline="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Lo scenario di riferimento</a:t>
          </a:r>
        </a:p>
      </dgm:t>
    </dgm:pt>
    <dgm:pt modelId="{EA5DADC6-5DC1-4F93-9F81-1A3C86C803CD}" type="parTrans" cxnId="{A625855E-2E4C-437D-B238-75B1D7D20849}">
      <dgm:prSet/>
      <dgm:spPr/>
      <dgm:t>
        <a:bodyPr/>
        <a:lstStyle/>
        <a:p>
          <a:endParaRPr lang="it-IT"/>
        </a:p>
      </dgm:t>
    </dgm:pt>
    <dgm:pt modelId="{90A90670-9857-4D1D-9313-6F385FDA1264}" type="sibTrans" cxnId="{A625855E-2E4C-437D-B238-75B1D7D20849}">
      <dgm:prSet/>
      <dgm:spPr/>
      <dgm:t>
        <a:bodyPr/>
        <a:lstStyle/>
        <a:p>
          <a:endParaRPr lang="it-IT"/>
        </a:p>
      </dgm:t>
    </dgm:pt>
    <dgm:pt modelId="{D9EA978A-63E7-45E9-BFB1-2104EF41394B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it-IT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Le politiche nazionali per la riduzione del </a:t>
          </a:r>
          <a:r>
            <a:rPr lang="it-IT" b="1" dirty="0" err="1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digital</a:t>
          </a:r>
          <a:r>
            <a:rPr lang="it-IT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 skills divide</a:t>
          </a:r>
        </a:p>
      </dgm:t>
    </dgm:pt>
    <dgm:pt modelId="{15E467E9-FEC9-456F-BEB7-7C9151FDB37F}" type="parTrans" cxnId="{1B81B4A5-532D-404A-BA6A-FC5F6B09377B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it-IT"/>
        </a:p>
      </dgm:t>
    </dgm:pt>
    <dgm:pt modelId="{BD41D3B8-249E-4DCE-982F-D72FF615D20D}" type="sibTrans" cxnId="{1B81B4A5-532D-404A-BA6A-FC5F6B09377B}">
      <dgm:prSet/>
      <dgm:spPr/>
      <dgm:t>
        <a:bodyPr/>
        <a:lstStyle/>
        <a:p>
          <a:endParaRPr lang="it-IT"/>
        </a:p>
      </dgm:t>
    </dgm:pt>
    <dgm:pt modelId="{3AB0BB08-62E4-4F7E-8011-F111CF1457F5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t-IT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Il punto di vista dei soci, Confindustria e Federmanager </a:t>
          </a:r>
        </a:p>
      </dgm:t>
    </dgm:pt>
    <dgm:pt modelId="{14C483E4-FB8D-484F-B476-DC9AE16448C5}" type="parTrans" cxnId="{713FA1FC-DA58-4107-8B23-C6BBC534DD8F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it-IT"/>
        </a:p>
      </dgm:t>
    </dgm:pt>
    <dgm:pt modelId="{907BA699-05F8-4811-A55B-EA98191EC884}" type="sibTrans" cxnId="{713FA1FC-DA58-4107-8B23-C6BBC534DD8F}">
      <dgm:prSet/>
      <dgm:spPr/>
      <dgm:t>
        <a:bodyPr/>
        <a:lstStyle/>
        <a:p>
          <a:endParaRPr lang="it-IT"/>
        </a:p>
      </dgm:t>
    </dgm:pt>
    <dgm:pt modelId="{FCDFFE31-2FA5-45AA-9327-0DA52D857756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it-IT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Risultati dell’indagine di Fondirigenti sulle competenze</a:t>
          </a:r>
        </a:p>
      </dgm:t>
    </dgm:pt>
    <dgm:pt modelId="{2444F40B-165F-4B31-ACC2-95CA0F1112B6}" type="parTrans" cxnId="{8281BF56-5815-41FD-AC10-C63F43F172FA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it-IT"/>
        </a:p>
      </dgm:t>
    </dgm:pt>
    <dgm:pt modelId="{F56DDA83-4EEE-43E9-9063-4E48A53C2EA2}" type="sibTrans" cxnId="{8281BF56-5815-41FD-AC10-C63F43F172FA}">
      <dgm:prSet/>
      <dgm:spPr/>
      <dgm:t>
        <a:bodyPr/>
        <a:lstStyle/>
        <a:p>
          <a:endParaRPr lang="it-IT"/>
        </a:p>
      </dgm:t>
    </dgm:pt>
    <dgm:pt modelId="{A772064C-8235-41C3-9C61-8078038DB602}">
      <dgm:prSet/>
      <dgm:spPr/>
      <dgm:t>
        <a:bodyPr/>
        <a:lstStyle/>
        <a:p>
          <a:r>
            <a:rPr lang="it-IT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Divari e competenze</a:t>
          </a:r>
          <a:endParaRPr lang="it-IT" dirty="0">
            <a:effectLst/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1308C8B1-D2C8-4CB2-BD55-0C70AE179C06}" type="parTrans" cxnId="{6C080309-F54B-4FD1-AFF8-FC601BB9E4BE}">
      <dgm:prSet/>
      <dgm:spPr/>
      <dgm:t>
        <a:bodyPr/>
        <a:lstStyle/>
        <a:p>
          <a:endParaRPr lang="it-IT"/>
        </a:p>
      </dgm:t>
    </dgm:pt>
    <dgm:pt modelId="{4D8603E1-5410-4AF2-A415-E2BA5D7E6D7B}" type="sibTrans" cxnId="{6C080309-F54B-4FD1-AFF8-FC601BB9E4BE}">
      <dgm:prSet/>
      <dgm:spPr/>
      <dgm:t>
        <a:bodyPr/>
        <a:lstStyle/>
        <a:p>
          <a:endParaRPr lang="it-IT"/>
        </a:p>
      </dgm:t>
    </dgm:pt>
    <dgm:pt modelId="{08018E4A-6910-441B-BB28-258C2C165B1D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it-IT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Impatto delle innovazioni tecnologiche sulle competenze</a:t>
          </a:r>
        </a:p>
      </dgm:t>
    </dgm:pt>
    <dgm:pt modelId="{9E7F1EFF-D5BC-4908-B5BC-DBE1404F0666}" type="parTrans" cxnId="{26B92043-9102-4B2F-8560-850D77418FB9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endParaRPr lang="it-IT"/>
        </a:p>
      </dgm:t>
    </dgm:pt>
    <dgm:pt modelId="{F7F1327D-0B43-4E51-BC87-D8C835FB79D4}" type="sibTrans" cxnId="{26B92043-9102-4B2F-8560-850D77418FB9}">
      <dgm:prSet/>
      <dgm:spPr/>
      <dgm:t>
        <a:bodyPr/>
        <a:lstStyle/>
        <a:p>
          <a:endParaRPr lang="it-IT"/>
        </a:p>
      </dgm:t>
    </dgm:pt>
    <dgm:pt modelId="{B6F6539C-59D5-4819-8570-1B924AB2ACEF}">
      <dgm:prSet/>
      <dgm:spPr>
        <a:solidFill>
          <a:schemeClr val="accent4"/>
        </a:solidFill>
      </dgm:spPr>
      <dgm:t>
        <a:bodyPr/>
        <a:lstStyle/>
        <a:p>
          <a:r>
            <a:rPr lang="it-IT" b="1" dirty="0">
              <a:ln w="0"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Impatto della trasformazione digitale sui processi produttivi</a:t>
          </a:r>
        </a:p>
      </dgm:t>
    </dgm:pt>
    <dgm:pt modelId="{AEE178D4-0729-4D8F-B5AE-13EF2D126028}" type="parTrans" cxnId="{E7785556-AE37-4A57-AAE4-8EAC4362154B}">
      <dgm:prSet/>
      <dgm:spPr/>
      <dgm:t>
        <a:bodyPr/>
        <a:lstStyle/>
        <a:p>
          <a:endParaRPr lang="it-IT"/>
        </a:p>
      </dgm:t>
    </dgm:pt>
    <dgm:pt modelId="{49AE5358-357B-4808-A171-48FE150E1C88}" type="sibTrans" cxnId="{E7785556-AE37-4A57-AAE4-8EAC4362154B}">
      <dgm:prSet/>
      <dgm:spPr/>
      <dgm:t>
        <a:bodyPr/>
        <a:lstStyle/>
        <a:p>
          <a:endParaRPr lang="it-IT"/>
        </a:p>
      </dgm:t>
    </dgm:pt>
    <dgm:pt modelId="{6A9C8A26-C024-4751-B408-12746E885860}" type="pres">
      <dgm:prSet presAssocID="{D7A8D3BA-D3D5-485E-B973-D5348D3A28E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25A9283-6DE1-49D9-95BF-DE1DB06850AA}" type="pres">
      <dgm:prSet presAssocID="{97CBE660-6AD2-4A43-8575-48B70E8016EB}" presName="centerShape" presStyleLbl="node0" presStyleIdx="0" presStyleCnt="1"/>
      <dgm:spPr/>
    </dgm:pt>
    <dgm:pt modelId="{8CC87218-2CEA-4A08-9CEF-00BF8788949A}" type="pres">
      <dgm:prSet presAssocID="{1308C8B1-D2C8-4CB2-BD55-0C70AE179C06}" presName="parTrans" presStyleLbl="bgSibTrans2D1" presStyleIdx="0" presStyleCnt="6"/>
      <dgm:spPr/>
    </dgm:pt>
    <dgm:pt modelId="{42320123-B7F4-42C4-8FF1-1A0DE22DA132}" type="pres">
      <dgm:prSet presAssocID="{A772064C-8235-41C3-9C61-8078038DB602}" presName="node" presStyleLbl="node1" presStyleIdx="0" presStyleCnt="6">
        <dgm:presLayoutVars>
          <dgm:bulletEnabled val="1"/>
        </dgm:presLayoutVars>
      </dgm:prSet>
      <dgm:spPr/>
    </dgm:pt>
    <dgm:pt modelId="{88C8E0FB-B7CD-4137-9BB9-9C6A0C4354C8}" type="pres">
      <dgm:prSet presAssocID="{9E7F1EFF-D5BC-4908-B5BC-DBE1404F0666}" presName="parTrans" presStyleLbl="bgSibTrans2D1" presStyleIdx="1" presStyleCnt="6"/>
      <dgm:spPr/>
    </dgm:pt>
    <dgm:pt modelId="{A4B54913-6FD2-48F7-ACFD-C21001EEC91A}" type="pres">
      <dgm:prSet presAssocID="{08018E4A-6910-441B-BB28-258C2C165B1D}" presName="node" presStyleLbl="node1" presStyleIdx="1" presStyleCnt="6">
        <dgm:presLayoutVars>
          <dgm:bulletEnabled val="1"/>
        </dgm:presLayoutVars>
      </dgm:prSet>
      <dgm:spPr/>
    </dgm:pt>
    <dgm:pt modelId="{6C9258CA-2817-449D-A425-B6D45A369002}" type="pres">
      <dgm:prSet presAssocID="{AEE178D4-0729-4D8F-B5AE-13EF2D126028}" presName="parTrans" presStyleLbl="bgSibTrans2D1" presStyleIdx="2" presStyleCnt="6"/>
      <dgm:spPr/>
    </dgm:pt>
    <dgm:pt modelId="{4DD1FDFD-AE06-4728-873C-C7B8C25E51BB}" type="pres">
      <dgm:prSet presAssocID="{B6F6539C-59D5-4819-8570-1B924AB2ACEF}" presName="node" presStyleLbl="node1" presStyleIdx="2" presStyleCnt="6">
        <dgm:presLayoutVars>
          <dgm:bulletEnabled val="1"/>
        </dgm:presLayoutVars>
      </dgm:prSet>
      <dgm:spPr/>
    </dgm:pt>
    <dgm:pt modelId="{13F36D21-6455-415F-A579-B659307D50A6}" type="pres">
      <dgm:prSet presAssocID="{2444F40B-165F-4B31-ACC2-95CA0F1112B6}" presName="parTrans" presStyleLbl="bgSibTrans2D1" presStyleIdx="3" presStyleCnt="6"/>
      <dgm:spPr/>
    </dgm:pt>
    <dgm:pt modelId="{D058BDB4-881E-49B4-A90C-AE9CC99DFEC5}" type="pres">
      <dgm:prSet presAssocID="{FCDFFE31-2FA5-45AA-9327-0DA52D857756}" presName="node" presStyleLbl="node1" presStyleIdx="3" presStyleCnt="6">
        <dgm:presLayoutVars>
          <dgm:bulletEnabled val="1"/>
        </dgm:presLayoutVars>
      </dgm:prSet>
      <dgm:spPr/>
    </dgm:pt>
    <dgm:pt modelId="{CFBF2B66-320E-4A59-8C25-6704751F29C5}" type="pres">
      <dgm:prSet presAssocID="{14C483E4-FB8D-484F-B476-DC9AE16448C5}" presName="parTrans" presStyleLbl="bgSibTrans2D1" presStyleIdx="4" presStyleCnt="6"/>
      <dgm:spPr/>
    </dgm:pt>
    <dgm:pt modelId="{1515BBFF-11BC-4EC3-99A7-EF1C00193B7B}" type="pres">
      <dgm:prSet presAssocID="{3AB0BB08-62E4-4F7E-8011-F111CF1457F5}" presName="node" presStyleLbl="node1" presStyleIdx="4" presStyleCnt="6">
        <dgm:presLayoutVars>
          <dgm:bulletEnabled val="1"/>
        </dgm:presLayoutVars>
      </dgm:prSet>
      <dgm:spPr/>
    </dgm:pt>
    <dgm:pt modelId="{613F1CA5-C014-4E48-8468-A6371387DE7B}" type="pres">
      <dgm:prSet presAssocID="{15E467E9-FEC9-456F-BEB7-7C9151FDB37F}" presName="parTrans" presStyleLbl="bgSibTrans2D1" presStyleIdx="5" presStyleCnt="6"/>
      <dgm:spPr/>
    </dgm:pt>
    <dgm:pt modelId="{164A08CE-430E-4B4F-9A27-2E049DC42429}" type="pres">
      <dgm:prSet presAssocID="{D9EA978A-63E7-45E9-BFB1-2104EF41394B}" presName="node" presStyleLbl="node1" presStyleIdx="5" presStyleCnt="6">
        <dgm:presLayoutVars>
          <dgm:bulletEnabled val="1"/>
        </dgm:presLayoutVars>
      </dgm:prSet>
      <dgm:spPr/>
    </dgm:pt>
  </dgm:ptLst>
  <dgm:cxnLst>
    <dgm:cxn modelId="{95A92D00-F5BE-4B03-B08D-FEE73936CC93}" type="presOf" srcId="{B6F6539C-59D5-4819-8570-1B924AB2ACEF}" destId="{4DD1FDFD-AE06-4728-873C-C7B8C25E51BB}" srcOrd="0" destOrd="0" presId="urn:microsoft.com/office/officeart/2005/8/layout/radial4"/>
    <dgm:cxn modelId="{6C080309-F54B-4FD1-AFF8-FC601BB9E4BE}" srcId="{97CBE660-6AD2-4A43-8575-48B70E8016EB}" destId="{A772064C-8235-41C3-9C61-8078038DB602}" srcOrd="0" destOrd="0" parTransId="{1308C8B1-D2C8-4CB2-BD55-0C70AE179C06}" sibTransId="{4D8603E1-5410-4AF2-A415-E2BA5D7E6D7B}"/>
    <dgm:cxn modelId="{A449B60E-15B0-4C69-A1C2-2B174BE3A87B}" type="presOf" srcId="{D9EA978A-63E7-45E9-BFB1-2104EF41394B}" destId="{164A08CE-430E-4B4F-9A27-2E049DC42429}" srcOrd="0" destOrd="0" presId="urn:microsoft.com/office/officeart/2005/8/layout/radial4"/>
    <dgm:cxn modelId="{35514413-940C-40B1-A958-D9D879FB826E}" type="presOf" srcId="{08018E4A-6910-441B-BB28-258C2C165B1D}" destId="{A4B54913-6FD2-48F7-ACFD-C21001EEC91A}" srcOrd="0" destOrd="0" presId="urn:microsoft.com/office/officeart/2005/8/layout/radial4"/>
    <dgm:cxn modelId="{6033F015-116F-4B40-B1C2-E31EE2F02497}" type="presOf" srcId="{1308C8B1-D2C8-4CB2-BD55-0C70AE179C06}" destId="{8CC87218-2CEA-4A08-9CEF-00BF8788949A}" srcOrd="0" destOrd="0" presId="urn:microsoft.com/office/officeart/2005/8/layout/radial4"/>
    <dgm:cxn modelId="{E2814C2C-4B12-4A8E-86DB-846C2832580C}" type="presOf" srcId="{D7A8D3BA-D3D5-485E-B973-D5348D3A28E8}" destId="{6A9C8A26-C024-4751-B408-12746E885860}" srcOrd="0" destOrd="0" presId="urn:microsoft.com/office/officeart/2005/8/layout/radial4"/>
    <dgm:cxn modelId="{B460762F-08ED-480D-A0CE-1AF728C72BA4}" type="presOf" srcId="{15E467E9-FEC9-456F-BEB7-7C9151FDB37F}" destId="{613F1CA5-C014-4E48-8468-A6371387DE7B}" srcOrd="0" destOrd="0" presId="urn:microsoft.com/office/officeart/2005/8/layout/radial4"/>
    <dgm:cxn modelId="{75986437-25DC-4A6D-89E6-B0ED58E09324}" type="presOf" srcId="{14C483E4-FB8D-484F-B476-DC9AE16448C5}" destId="{CFBF2B66-320E-4A59-8C25-6704751F29C5}" srcOrd="0" destOrd="0" presId="urn:microsoft.com/office/officeart/2005/8/layout/radial4"/>
    <dgm:cxn modelId="{A625855E-2E4C-437D-B238-75B1D7D20849}" srcId="{D7A8D3BA-D3D5-485E-B973-D5348D3A28E8}" destId="{97CBE660-6AD2-4A43-8575-48B70E8016EB}" srcOrd="0" destOrd="0" parTransId="{EA5DADC6-5DC1-4F93-9F81-1A3C86C803CD}" sibTransId="{90A90670-9857-4D1D-9313-6F385FDA1264}"/>
    <dgm:cxn modelId="{26B92043-9102-4B2F-8560-850D77418FB9}" srcId="{97CBE660-6AD2-4A43-8575-48B70E8016EB}" destId="{08018E4A-6910-441B-BB28-258C2C165B1D}" srcOrd="1" destOrd="0" parTransId="{9E7F1EFF-D5BC-4908-B5BC-DBE1404F0666}" sibTransId="{F7F1327D-0B43-4E51-BC87-D8C835FB79D4}"/>
    <dgm:cxn modelId="{14C73349-4264-4F9C-8267-9054EBF448AB}" type="presOf" srcId="{9E7F1EFF-D5BC-4908-B5BC-DBE1404F0666}" destId="{88C8E0FB-B7CD-4137-9BB9-9C6A0C4354C8}" srcOrd="0" destOrd="0" presId="urn:microsoft.com/office/officeart/2005/8/layout/radial4"/>
    <dgm:cxn modelId="{F67A7E4D-2899-4BE0-A273-D982BEA7FD3B}" type="presOf" srcId="{2444F40B-165F-4B31-ACC2-95CA0F1112B6}" destId="{13F36D21-6455-415F-A579-B659307D50A6}" srcOrd="0" destOrd="0" presId="urn:microsoft.com/office/officeart/2005/8/layout/radial4"/>
    <dgm:cxn modelId="{E7785556-AE37-4A57-AAE4-8EAC4362154B}" srcId="{97CBE660-6AD2-4A43-8575-48B70E8016EB}" destId="{B6F6539C-59D5-4819-8570-1B924AB2ACEF}" srcOrd="2" destOrd="0" parTransId="{AEE178D4-0729-4D8F-B5AE-13EF2D126028}" sibTransId="{49AE5358-357B-4808-A171-48FE150E1C88}"/>
    <dgm:cxn modelId="{8281BF56-5815-41FD-AC10-C63F43F172FA}" srcId="{97CBE660-6AD2-4A43-8575-48B70E8016EB}" destId="{FCDFFE31-2FA5-45AA-9327-0DA52D857756}" srcOrd="3" destOrd="0" parTransId="{2444F40B-165F-4B31-ACC2-95CA0F1112B6}" sibTransId="{F56DDA83-4EEE-43E9-9063-4E48A53C2EA2}"/>
    <dgm:cxn modelId="{6C1FE98E-441C-431F-854E-1C7278FABC7F}" type="presOf" srcId="{A772064C-8235-41C3-9C61-8078038DB602}" destId="{42320123-B7F4-42C4-8FF1-1A0DE22DA132}" srcOrd="0" destOrd="0" presId="urn:microsoft.com/office/officeart/2005/8/layout/radial4"/>
    <dgm:cxn modelId="{1B81B4A5-532D-404A-BA6A-FC5F6B09377B}" srcId="{97CBE660-6AD2-4A43-8575-48B70E8016EB}" destId="{D9EA978A-63E7-45E9-BFB1-2104EF41394B}" srcOrd="5" destOrd="0" parTransId="{15E467E9-FEC9-456F-BEB7-7C9151FDB37F}" sibTransId="{BD41D3B8-249E-4DCE-982F-D72FF615D20D}"/>
    <dgm:cxn modelId="{B9A482BC-DBE0-410C-9C84-A32280C5D796}" type="presOf" srcId="{AEE178D4-0729-4D8F-B5AE-13EF2D126028}" destId="{6C9258CA-2817-449D-A425-B6D45A369002}" srcOrd="0" destOrd="0" presId="urn:microsoft.com/office/officeart/2005/8/layout/radial4"/>
    <dgm:cxn modelId="{C97775D4-EB15-4E26-99A5-BBDC24E7EB61}" type="presOf" srcId="{97CBE660-6AD2-4A43-8575-48B70E8016EB}" destId="{B25A9283-6DE1-49D9-95BF-DE1DB06850AA}" srcOrd="0" destOrd="0" presId="urn:microsoft.com/office/officeart/2005/8/layout/radial4"/>
    <dgm:cxn modelId="{8A1FECDB-8A97-4E3F-A4FE-FF2607324DB7}" type="presOf" srcId="{FCDFFE31-2FA5-45AA-9327-0DA52D857756}" destId="{D058BDB4-881E-49B4-A90C-AE9CC99DFEC5}" srcOrd="0" destOrd="0" presId="urn:microsoft.com/office/officeart/2005/8/layout/radial4"/>
    <dgm:cxn modelId="{14EE6DF3-A5B6-4120-81B7-129C438EBCFC}" type="presOf" srcId="{3AB0BB08-62E4-4F7E-8011-F111CF1457F5}" destId="{1515BBFF-11BC-4EC3-99A7-EF1C00193B7B}" srcOrd="0" destOrd="0" presId="urn:microsoft.com/office/officeart/2005/8/layout/radial4"/>
    <dgm:cxn modelId="{713FA1FC-DA58-4107-8B23-C6BBC534DD8F}" srcId="{97CBE660-6AD2-4A43-8575-48B70E8016EB}" destId="{3AB0BB08-62E4-4F7E-8011-F111CF1457F5}" srcOrd="4" destOrd="0" parTransId="{14C483E4-FB8D-484F-B476-DC9AE16448C5}" sibTransId="{907BA699-05F8-4811-A55B-EA98191EC884}"/>
    <dgm:cxn modelId="{508E132A-1736-4D0C-89C4-5D7ED66C7F9E}" type="presParOf" srcId="{6A9C8A26-C024-4751-B408-12746E885860}" destId="{B25A9283-6DE1-49D9-95BF-DE1DB06850AA}" srcOrd="0" destOrd="0" presId="urn:microsoft.com/office/officeart/2005/8/layout/radial4"/>
    <dgm:cxn modelId="{633B17EB-FD02-405C-A7B1-A4D7BED20C76}" type="presParOf" srcId="{6A9C8A26-C024-4751-B408-12746E885860}" destId="{8CC87218-2CEA-4A08-9CEF-00BF8788949A}" srcOrd="1" destOrd="0" presId="urn:microsoft.com/office/officeart/2005/8/layout/radial4"/>
    <dgm:cxn modelId="{7AF7B407-21FC-43BF-8A4C-F892EB4DF816}" type="presParOf" srcId="{6A9C8A26-C024-4751-B408-12746E885860}" destId="{42320123-B7F4-42C4-8FF1-1A0DE22DA132}" srcOrd="2" destOrd="0" presId="urn:microsoft.com/office/officeart/2005/8/layout/radial4"/>
    <dgm:cxn modelId="{F263873B-CFCE-43A1-ACD8-F583F88958B5}" type="presParOf" srcId="{6A9C8A26-C024-4751-B408-12746E885860}" destId="{88C8E0FB-B7CD-4137-9BB9-9C6A0C4354C8}" srcOrd="3" destOrd="0" presId="urn:microsoft.com/office/officeart/2005/8/layout/radial4"/>
    <dgm:cxn modelId="{B70C819E-0F71-466E-B6D8-157500A97D30}" type="presParOf" srcId="{6A9C8A26-C024-4751-B408-12746E885860}" destId="{A4B54913-6FD2-48F7-ACFD-C21001EEC91A}" srcOrd="4" destOrd="0" presId="urn:microsoft.com/office/officeart/2005/8/layout/radial4"/>
    <dgm:cxn modelId="{837971CD-1BEC-4041-A415-D1F24D837452}" type="presParOf" srcId="{6A9C8A26-C024-4751-B408-12746E885860}" destId="{6C9258CA-2817-449D-A425-B6D45A369002}" srcOrd="5" destOrd="0" presId="urn:microsoft.com/office/officeart/2005/8/layout/radial4"/>
    <dgm:cxn modelId="{C098AAFB-FBCC-4B65-B6F5-C320288AF59D}" type="presParOf" srcId="{6A9C8A26-C024-4751-B408-12746E885860}" destId="{4DD1FDFD-AE06-4728-873C-C7B8C25E51BB}" srcOrd="6" destOrd="0" presId="urn:microsoft.com/office/officeart/2005/8/layout/radial4"/>
    <dgm:cxn modelId="{C6028ED3-1E0E-4932-8C76-3FE868ECD237}" type="presParOf" srcId="{6A9C8A26-C024-4751-B408-12746E885860}" destId="{13F36D21-6455-415F-A579-B659307D50A6}" srcOrd="7" destOrd="0" presId="urn:microsoft.com/office/officeart/2005/8/layout/radial4"/>
    <dgm:cxn modelId="{749A8DD2-25A3-440B-B81C-1B9EA08FA716}" type="presParOf" srcId="{6A9C8A26-C024-4751-B408-12746E885860}" destId="{D058BDB4-881E-49B4-A90C-AE9CC99DFEC5}" srcOrd="8" destOrd="0" presId="urn:microsoft.com/office/officeart/2005/8/layout/radial4"/>
    <dgm:cxn modelId="{DB0F66D5-EB13-446E-B817-9C4476E4754C}" type="presParOf" srcId="{6A9C8A26-C024-4751-B408-12746E885860}" destId="{CFBF2B66-320E-4A59-8C25-6704751F29C5}" srcOrd="9" destOrd="0" presId="urn:microsoft.com/office/officeart/2005/8/layout/radial4"/>
    <dgm:cxn modelId="{03A97D72-366D-4F3C-9986-92E8DDD95D63}" type="presParOf" srcId="{6A9C8A26-C024-4751-B408-12746E885860}" destId="{1515BBFF-11BC-4EC3-99A7-EF1C00193B7B}" srcOrd="10" destOrd="0" presId="urn:microsoft.com/office/officeart/2005/8/layout/radial4"/>
    <dgm:cxn modelId="{0D0C9194-5626-4C1C-B29B-3A7AE8A7CF1B}" type="presParOf" srcId="{6A9C8A26-C024-4751-B408-12746E885860}" destId="{613F1CA5-C014-4E48-8468-A6371387DE7B}" srcOrd="11" destOrd="0" presId="urn:microsoft.com/office/officeart/2005/8/layout/radial4"/>
    <dgm:cxn modelId="{DC2670CF-6D62-4A28-8C05-997FAF7C94F1}" type="presParOf" srcId="{6A9C8A26-C024-4751-B408-12746E885860}" destId="{164A08CE-430E-4B4F-9A27-2E049DC42429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5A9283-6DE1-49D9-95BF-DE1DB06850AA}">
      <dsp:nvSpPr>
        <dsp:cNvPr id="0" name=""/>
        <dsp:cNvSpPr/>
      </dsp:nvSpPr>
      <dsp:spPr>
        <a:xfrm>
          <a:off x="4123652" y="3229413"/>
          <a:ext cx="2645141" cy="26451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b="1" kern="1200" cap="small" baseline="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Lo scenario di riferimento</a:t>
          </a:r>
        </a:p>
      </dsp:txBody>
      <dsp:txXfrm>
        <a:off x="4511024" y="3616785"/>
        <a:ext cx="1870397" cy="1870397"/>
      </dsp:txXfrm>
    </dsp:sp>
    <dsp:sp modelId="{8CC87218-2CEA-4A08-9CEF-00BF8788949A}">
      <dsp:nvSpPr>
        <dsp:cNvPr id="0" name=""/>
        <dsp:cNvSpPr/>
      </dsp:nvSpPr>
      <dsp:spPr>
        <a:xfrm rot="10800000">
          <a:off x="1441072" y="4175051"/>
          <a:ext cx="2535038" cy="753865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2320123-B7F4-42C4-8FF1-1A0DE22DA132}">
      <dsp:nvSpPr>
        <dsp:cNvPr id="0" name=""/>
        <dsp:cNvSpPr/>
      </dsp:nvSpPr>
      <dsp:spPr>
        <a:xfrm>
          <a:off x="515273" y="3811344"/>
          <a:ext cx="1851598" cy="148127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1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Divari e competenze</a:t>
          </a:r>
          <a:endParaRPr lang="it-IT" sz="1900" kern="1200" dirty="0">
            <a:effectLst/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558658" y="3854729"/>
        <a:ext cx="1764828" cy="1394509"/>
      </dsp:txXfrm>
    </dsp:sp>
    <dsp:sp modelId="{88C8E0FB-B7CD-4137-9BB9-9C6A0C4354C8}">
      <dsp:nvSpPr>
        <dsp:cNvPr id="0" name=""/>
        <dsp:cNvSpPr/>
      </dsp:nvSpPr>
      <dsp:spPr>
        <a:xfrm rot="12960000">
          <a:off x="1963913" y="2565911"/>
          <a:ext cx="2535038" cy="753865"/>
        </a:xfrm>
        <a:prstGeom prst="leftArrow">
          <a:avLst>
            <a:gd name="adj1" fmla="val 60000"/>
            <a:gd name="adj2" fmla="val 50000"/>
          </a:avLst>
        </a:prstGeom>
        <a:solidFill>
          <a:schemeClr val="tx1">
            <a:lumMod val="75000"/>
            <a:lumOff val="2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4B54913-6FD2-48F7-ACFD-C21001EEC91A}">
      <dsp:nvSpPr>
        <dsp:cNvPr id="0" name=""/>
        <dsp:cNvSpPr/>
      </dsp:nvSpPr>
      <dsp:spPr>
        <a:xfrm>
          <a:off x="1280188" y="1457175"/>
          <a:ext cx="1851598" cy="1481279"/>
        </a:xfrm>
        <a:prstGeom prst="roundRect">
          <a:avLst>
            <a:gd name="adj" fmla="val 10000"/>
          </a:avLst>
        </a:prstGeom>
        <a:solidFill>
          <a:schemeClr val="tx1">
            <a:lumMod val="75000"/>
            <a:lumOff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1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Impatto delle innovazioni tecnologiche sulle competenze</a:t>
          </a:r>
        </a:p>
      </dsp:txBody>
      <dsp:txXfrm>
        <a:off x="1323573" y="1500560"/>
        <a:ext cx="1764828" cy="1394509"/>
      </dsp:txXfrm>
    </dsp:sp>
    <dsp:sp modelId="{6C9258CA-2817-449D-A425-B6D45A369002}">
      <dsp:nvSpPr>
        <dsp:cNvPr id="0" name=""/>
        <dsp:cNvSpPr/>
      </dsp:nvSpPr>
      <dsp:spPr>
        <a:xfrm rot="15120000">
          <a:off x="3332729" y="1571408"/>
          <a:ext cx="2535038" cy="753865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DD1FDFD-AE06-4728-873C-C7B8C25E51BB}">
      <dsp:nvSpPr>
        <dsp:cNvPr id="0" name=""/>
        <dsp:cNvSpPr/>
      </dsp:nvSpPr>
      <dsp:spPr>
        <a:xfrm>
          <a:off x="3282764" y="2219"/>
          <a:ext cx="1851598" cy="1481279"/>
        </a:xfrm>
        <a:prstGeom prst="roundRect">
          <a:avLst>
            <a:gd name="adj" fmla="val 10000"/>
          </a:avLst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1" kern="1200" dirty="0">
              <a:ln w="0"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Impatto della trasformazione digitale sui processi produttivi</a:t>
          </a:r>
        </a:p>
      </dsp:txBody>
      <dsp:txXfrm>
        <a:off x="3326149" y="45604"/>
        <a:ext cx="1764828" cy="1394509"/>
      </dsp:txXfrm>
    </dsp:sp>
    <dsp:sp modelId="{13F36D21-6455-415F-A579-B659307D50A6}">
      <dsp:nvSpPr>
        <dsp:cNvPr id="0" name=""/>
        <dsp:cNvSpPr/>
      </dsp:nvSpPr>
      <dsp:spPr>
        <a:xfrm rot="17280000">
          <a:off x="5024679" y="1571408"/>
          <a:ext cx="2535038" cy="753865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058BDB4-881E-49B4-A90C-AE9CC99DFEC5}">
      <dsp:nvSpPr>
        <dsp:cNvPr id="0" name=""/>
        <dsp:cNvSpPr/>
      </dsp:nvSpPr>
      <dsp:spPr>
        <a:xfrm>
          <a:off x="5758083" y="2219"/>
          <a:ext cx="1851598" cy="1481279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1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Risultati dell’indagine di Fondirigenti sulle competenze</a:t>
          </a:r>
        </a:p>
      </dsp:txBody>
      <dsp:txXfrm>
        <a:off x="5801468" y="45604"/>
        <a:ext cx="1764828" cy="1394509"/>
      </dsp:txXfrm>
    </dsp:sp>
    <dsp:sp modelId="{CFBF2B66-320E-4A59-8C25-6704751F29C5}">
      <dsp:nvSpPr>
        <dsp:cNvPr id="0" name=""/>
        <dsp:cNvSpPr/>
      </dsp:nvSpPr>
      <dsp:spPr>
        <a:xfrm rot="19440000">
          <a:off x="6393494" y="2565911"/>
          <a:ext cx="2535038" cy="753865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515BBFF-11BC-4EC3-99A7-EF1C00193B7B}">
      <dsp:nvSpPr>
        <dsp:cNvPr id="0" name=""/>
        <dsp:cNvSpPr/>
      </dsp:nvSpPr>
      <dsp:spPr>
        <a:xfrm>
          <a:off x="7760659" y="1457175"/>
          <a:ext cx="1851598" cy="1481279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1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Il punto di vista dei soci, Confindustria e Federmanager </a:t>
          </a:r>
        </a:p>
      </dsp:txBody>
      <dsp:txXfrm>
        <a:off x="7804044" y="1500560"/>
        <a:ext cx="1764828" cy="1394509"/>
      </dsp:txXfrm>
    </dsp:sp>
    <dsp:sp modelId="{613F1CA5-C014-4E48-8468-A6371387DE7B}">
      <dsp:nvSpPr>
        <dsp:cNvPr id="0" name=""/>
        <dsp:cNvSpPr/>
      </dsp:nvSpPr>
      <dsp:spPr>
        <a:xfrm>
          <a:off x="6916336" y="4175051"/>
          <a:ext cx="2535038" cy="753865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64A08CE-430E-4B4F-9A27-2E049DC42429}">
      <dsp:nvSpPr>
        <dsp:cNvPr id="0" name=""/>
        <dsp:cNvSpPr/>
      </dsp:nvSpPr>
      <dsp:spPr>
        <a:xfrm>
          <a:off x="8525574" y="3811344"/>
          <a:ext cx="1851598" cy="1481279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1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Le politiche nazionali per la riduzione del </a:t>
          </a:r>
          <a:r>
            <a:rPr lang="it-IT" sz="1900" b="1" kern="1200" dirty="0" err="1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digital</a:t>
          </a:r>
          <a:r>
            <a:rPr lang="it-IT" sz="1900" b="1" kern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 skills divide</a:t>
          </a:r>
        </a:p>
      </dsp:txBody>
      <dsp:txXfrm>
        <a:off x="8568959" y="3854729"/>
        <a:ext cx="1764828" cy="13945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4531" tIns="47265" rIns="94531" bIns="47265" rtlCol="0"/>
          <a:lstStyle>
            <a:lvl1pPr algn="r">
              <a:defRPr sz="1200"/>
            </a:lvl1pPr>
          </a:lstStyle>
          <a:p>
            <a:fld id="{A081AB29-429E-9847-AA98-52986799D279}" type="datetimeFigureOut">
              <a:rPr lang="it-IT" smtClean="0"/>
              <a:t>02/05/2024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31" tIns="47265" rIns="94531" bIns="47265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4531" tIns="47265" rIns="94531" bIns="47265" rtlCol="0"/>
          <a:lstStyle/>
          <a:p>
            <a:r>
              <a:rPr lang="it-IT"/>
              <a:t>Fare clic per modificare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4531" tIns="47265" rIns="94531" bIns="47265" rtlCol="0" anchor="b"/>
          <a:lstStyle>
            <a:lvl1pPr algn="r">
              <a:defRPr sz="1200"/>
            </a:lvl1pPr>
          </a:lstStyle>
          <a:p>
            <a:fld id="{7EE06D1A-2DDE-E843-8180-F1DB5D21B02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1778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E06D1A-2DDE-E843-8180-F1DB5D21B022}" type="slidenum">
              <a:rPr lang="it-IT" smtClean="0"/>
              <a:t>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4253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51037-97A6-7F40-AC34-55BB2C0C6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4143" y="2151116"/>
            <a:ext cx="8595007" cy="1095875"/>
          </a:xfrm>
        </p:spPr>
        <p:txBody>
          <a:bodyPr lIns="0" tIns="0" rIns="0" bIns="0" anchor="t">
            <a:noAutofit/>
          </a:bodyPr>
          <a:lstStyle>
            <a:lvl1pPr algn="l">
              <a:defRPr sz="42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C7DDAD5-31C0-404E-B9E3-17C34A443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1503" y="3698546"/>
            <a:ext cx="8595007" cy="89208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59F3A6E-38C8-FC4B-BC02-190F437CA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08100" y="6237288"/>
            <a:ext cx="158372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039FC8D-4A06-2E4A-A9F5-D4FD3E46A5B8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FA32533-92E8-7245-ABB8-F6B8D8A1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1502" y="6237288"/>
            <a:ext cx="711843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CEA71-5A64-D64D-8519-7B160BBB3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9" y="6237288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6C48896-D70F-F649-8EE1-34B9419100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5195" y="183024"/>
            <a:ext cx="3501291" cy="15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947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 userDrawn="1">
          <p15:clr>
            <a:srgbClr val="FBAE40"/>
          </p15:clr>
        </p15:guide>
        <p15:guide id="2" orient="horz" pos="3929" userDrawn="1">
          <p15:clr>
            <a:srgbClr val="FBAE40"/>
          </p15:clr>
        </p15:guide>
        <p15:guide id="3" pos="7287" userDrawn="1">
          <p15:clr>
            <a:srgbClr val="FBAE40"/>
          </p15:clr>
        </p15:guide>
        <p15:guide id="4" orient="horz" pos="391" userDrawn="1">
          <p15:clr>
            <a:srgbClr val="FBAE40"/>
          </p15:clr>
        </p15:guide>
        <p15:guide id="5" pos="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ore ver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7">
            <a:extLst>
              <a:ext uri="{FF2B5EF4-FFF2-40B4-BE49-F238E27FC236}">
                <a16:creationId xmlns:a16="http://schemas.microsoft.com/office/drawing/2014/main" id="{743C06A5-A326-FB44-9DEE-D3544AD616B5}"/>
              </a:ext>
            </a:extLst>
          </p:cNvPr>
          <p:cNvSpPr/>
          <p:nvPr userDrawn="1"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7AB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49E0E052-86FB-1A4E-A12E-B2A7FE5DE9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644125"/>
            <a:ext cx="7352408" cy="1840540"/>
          </a:xfrm>
        </p:spPr>
        <p:txBody>
          <a:bodyPr lIns="0" tIns="0" rIns="0" bIns="0" anchor="t" anchorCtr="0">
            <a:no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 </a:t>
            </a:r>
          </a:p>
        </p:txBody>
      </p:sp>
      <p:sp>
        <p:nvSpPr>
          <p:cNvPr id="7" name="Segnaposto testo 2">
            <a:extLst>
              <a:ext uri="{FF2B5EF4-FFF2-40B4-BE49-F238E27FC236}">
                <a16:creationId xmlns:a16="http://schemas.microsoft.com/office/drawing/2014/main" id="{7FB1D6A1-4F58-2541-9242-A9E103EAD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484665"/>
            <a:ext cx="7378782" cy="151548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2328141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5F4527-07AE-9344-A67A-E41526190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3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3965A97-9277-2342-AE00-CEE20DF1A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3888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F921DC5-F8A7-8742-8250-F277F3FF8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1180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13" name="Segnaposto data 3">
            <a:extLst>
              <a:ext uri="{FF2B5EF4-FFF2-40B4-BE49-F238E27FC236}">
                <a16:creationId xmlns:a16="http://schemas.microsoft.com/office/drawing/2014/main" id="{0269505F-20D0-DE4A-BE64-DDB3BF0D82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14" name="Segnaposto piè di pagina 4">
            <a:extLst>
              <a:ext uri="{FF2B5EF4-FFF2-40B4-BE49-F238E27FC236}">
                <a16:creationId xmlns:a16="http://schemas.microsoft.com/office/drawing/2014/main" id="{2A3ED646-FCBC-5F40-97BE-F1DC837F3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5" name="Segnaposto numero diapositiva 5">
            <a:extLst>
              <a:ext uri="{FF2B5EF4-FFF2-40B4-BE49-F238E27FC236}">
                <a16:creationId xmlns:a16="http://schemas.microsoft.com/office/drawing/2014/main" id="{284E39BA-111C-E14F-B2F6-1E709C05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0F5D6C98-B47E-614C-B42F-1CBA2F856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50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5F4527-07AE-9344-A67A-E41526190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3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3965A97-9277-2342-AE00-CEE20DF1A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3888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F921DC5-F8A7-8742-8250-F277F3FF8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1180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13" name="Segnaposto data 3">
            <a:extLst>
              <a:ext uri="{FF2B5EF4-FFF2-40B4-BE49-F238E27FC236}">
                <a16:creationId xmlns:a16="http://schemas.microsoft.com/office/drawing/2014/main" id="{0269505F-20D0-DE4A-BE64-DDB3BF0D82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14" name="Segnaposto piè di pagina 4">
            <a:extLst>
              <a:ext uri="{FF2B5EF4-FFF2-40B4-BE49-F238E27FC236}">
                <a16:creationId xmlns:a16="http://schemas.microsoft.com/office/drawing/2014/main" id="{2A3ED646-FCBC-5F40-97BE-F1DC837F3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5" name="Segnaposto numero diapositiva 5">
            <a:extLst>
              <a:ext uri="{FF2B5EF4-FFF2-40B4-BE49-F238E27FC236}">
                <a16:creationId xmlns:a16="http://schemas.microsoft.com/office/drawing/2014/main" id="{284E39BA-111C-E14F-B2F6-1E709C05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0F5D6C98-B47E-614C-B42F-1CBA2F856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45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5F4527-07AE-9344-A67A-E41526190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3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3965A97-9277-2342-AE00-CEE20DF1A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3888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F921DC5-F8A7-8742-8250-F277F3FF8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1180" y="1694121"/>
            <a:ext cx="5216931" cy="4210493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13" name="Segnaposto data 3">
            <a:extLst>
              <a:ext uri="{FF2B5EF4-FFF2-40B4-BE49-F238E27FC236}">
                <a16:creationId xmlns:a16="http://schemas.microsoft.com/office/drawing/2014/main" id="{0269505F-20D0-DE4A-BE64-DDB3BF0D82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14" name="Segnaposto piè di pagina 4">
            <a:extLst>
              <a:ext uri="{FF2B5EF4-FFF2-40B4-BE49-F238E27FC236}">
                <a16:creationId xmlns:a16="http://schemas.microsoft.com/office/drawing/2014/main" id="{2A3ED646-FCBC-5F40-97BE-F1DC837F3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5" name="Segnaposto numero diapositiva 5">
            <a:extLst>
              <a:ext uri="{FF2B5EF4-FFF2-40B4-BE49-F238E27FC236}">
                <a16:creationId xmlns:a16="http://schemas.microsoft.com/office/drawing/2014/main" id="{284E39BA-111C-E14F-B2F6-1E709C05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0F5D6C98-B47E-614C-B42F-1CBA2F856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175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E0457A-3FCC-ED44-8E64-578FB75EB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B3EDEE02-C11F-4043-9C17-30977933B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04B45C37-E13D-214C-BF12-DBB3036AA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87C27F29-B3F1-5B42-BB50-FBB69BD03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B37EF5E8-8926-384A-973F-EB0F1D7A5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159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E0457A-3FCC-ED44-8E64-578FB75EB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B3EDEE02-C11F-4043-9C17-30977933B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04B45C37-E13D-214C-BF12-DBB3036AA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87C27F29-B3F1-5B42-BB50-FBB69BD03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B37EF5E8-8926-384A-973F-EB0F1D7A5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1514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E0457A-3FCC-ED44-8E64-578FB75EB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7" name="Segnaposto data 3">
            <a:extLst>
              <a:ext uri="{FF2B5EF4-FFF2-40B4-BE49-F238E27FC236}">
                <a16:creationId xmlns:a16="http://schemas.microsoft.com/office/drawing/2014/main" id="{B3EDEE02-C11F-4043-9C17-30977933BB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04B45C37-E13D-214C-BF12-DBB3036AA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9" name="Segnaposto numero diapositiva 5">
            <a:extLst>
              <a:ext uri="{FF2B5EF4-FFF2-40B4-BE49-F238E27FC236}">
                <a16:creationId xmlns:a16="http://schemas.microsoft.com/office/drawing/2014/main" id="{87C27F29-B3F1-5B42-BB50-FBB69BD03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B37EF5E8-8926-384A-973F-EB0F1D7A58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542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data 3">
            <a:extLst>
              <a:ext uri="{FF2B5EF4-FFF2-40B4-BE49-F238E27FC236}">
                <a16:creationId xmlns:a16="http://schemas.microsoft.com/office/drawing/2014/main" id="{9A6F9A97-8C97-3449-8B92-8DCCCAAB4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2A0F1AF8-80A4-F345-B31B-DD9772EF7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8" name="Segnaposto numero diapositiva 5">
            <a:extLst>
              <a:ext uri="{FF2B5EF4-FFF2-40B4-BE49-F238E27FC236}">
                <a16:creationId xmlns:a16="http://schemas.microsoft.com/office/drawing/2014/main" id="{E21BA8B6-3BBF-3E45-9345-EC552D6B2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BC82D62-A8A6-F240-8984-2BF9483B93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044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data 3">
            <a:extLst>
              <a:ext uri="{FF2B5EF4-FFF2-40B4-BE49-F238E27FC236}">
                <a16:creationId xmlns:a16="http://schemas.microsoft.com/office/drawing/2014/main" id="{9A6F9A97-8C97-3449-8B92-8DCCCAAB4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2A0F1AF8-80A4-F345-B31B-DD9772EF7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8" name="Segnaposto numero diapositiva 5">
            <a:extLst>
              <a:ext uri="{FF2B5EF4-FFF2-40B4-BE49-F238E27FC236}">
                <a16:creationId xmlns:a16="http://schemas.microsoft.com/office/drawing/2014/main" id="{E21BA8B6-3BBF-3E45-9345-EC552D6B2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BC82D62-A8A6-F240-8984-2BF9483B93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415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data 3">
            <a:extLst>
              <a:ext uri="{FF2B5EF4-FFF2-40B4-BE49-F238E27FC236}">
                <a16:creationId xmlns:a16="http://schemas.microsoft.com/office/drawing/2014/main" id="{9A6F9A97-8C97-3449-8B92-8DCCCAAB4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7" name="Segnaposto piè di pagina 4">
            <a:extLst>
              <a:ext uri="{FF2B5EF4-FFF2-40B4-BE49-F238E27FC236}">
                <a16:creationId xmlns:a16="http://schemas.microsoft.com/office/drawing/2014/main" id="{2A0F1AF8-80A4-F345-B31B-DD9772EF7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8" name="Segnaposto numero diapositiva 5">
            <a:extLst>
              <a:ext uri="{FF2B5EF4-FFF2-40B4-BE49-F238E27FC236}">
                <a16:creationId xmlns:a16="http://schemas.microsoft.com/office/drawing/2014/main" id="{E21BA8B6-3BBF-3E45-9345-EC552D6B2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BC82D62-A8A6-F240-8984-2BF9483B93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204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51037-97A6-7F40-AC34-55BB2C0C6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4143" y="2151116"/>
            <a:ext cx="8595007" cy="1095875"/>
          </a:xfrm>
        </p:spPr>
        <p:txBody>
          <a:bodyPr lIns="0" tIns="0" rIns="0" bIns="0" anchor="t">
            <a:noAutofit/>
          </a:bodyPr>
          <a:lstStyle>
            <a:lvl1pPr algn="l">
              <a:defRPr sz="4200">
                <a:solidFill>
                  <a:srgbClr val="0053A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C7DDAD5-31C0-404E-B9E3-17C34A443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1503" y="3698546"/>
            <a:ext cx="8595007" cy="89208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59F3A6E-38C8-FC4B-BC02-190F437CA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08100" y="6237288"/>
            <a:ext cx="158372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039FC8D-4A06-2E4A-A9F5-D4FD3E46A5B8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FA32533-92E8-7245-ABB8-F6B8D8A1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1502" y="6237288"/>
            <a:ext cx="711843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CEA71-5A64-D64D-8519-7B160BBB3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9" y="6237288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6C48896-D70F-F649-8EE1-34B9419100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5195" y="183024"/>
            <a:ext cx="3501290" cy="153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06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orient="horz" pos="3929">
          <p15:clr>
            <a:srgbClr val="FBAE40"/>
          </p15:clr>
        </p15:guide>
        <p15:guide id="3" pos="7287">
          <p15:clr>
            <a:srgbClr val="FBAE40"/>
          </p15:clr>
        </p15:guide>
        <p15:guide id="4" orient="horz" pos="391">
          <p15:clr>
            <a:srgbClr val="FBAE40"/>
          </p15:clr>
        </p15:guide>
        <p15:guide id="5" pos="82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2D6C4B-1044-B440-80A9-C0C2830F4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620713"/>
            <a:ext cx="4148137" cy="1718450"/>
          </a:xfrm>
        </p:spPr>
        <p:txBody>
          <a:bodyPr lIns="0" tIns="0" rIns="0" bIns="0" anchor="t">
            <a:noAutofit/>
          </a:bodyPr>
          <a:lstStyle>
            <a:lvl1pPr>
              <a:defRPr sz="32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04552A-B3C1-CF43-A9EF-3EC19A72A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749" y="620713"/>
            <a:ext cx="6294363" cy="5241372"/>
          </a:xfrm>
        </p:spPr>
        <p:txBody>
          <a:bodyPr lIns="0" tIns="0" rIns="0" bIns="0">
            <a:no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57A3905-4BB8-8746-B507-1F9FDA355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888" y="2672317"/>
            <a:ext cx="4148137" cy="318976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9" name="Segnaposto data 3">
            <a:extLst>
              <a:ext uri="{FF2B5EF4-FFF2-40B4-BE49-F238E27FC236}">
                <a16:creationId xmlns:a16="http://schemas.microsoft.com/office/drawing/2014/main" id="{D792C34B-5132-1042-B274-AA888FF860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C2B87C32-B3D0-A74D-A5AD-2B178C13F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1" name="Segnaposto numero diapositiva 5">
            <a:extLst>
              <a:ext uri="{FF2B5EF4-FFF2-40B4-BE49-F238E27FC236}">
                <a16:creationId xmlns:a16="http://schemas.microsoft.com/office/drawing/2014/main" id="{BDE9EC74-8C92-3E47-A0EE-70602A288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2120F3E-3972-CB4D-8CBB-8059BBD8A6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296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2D6C4B-1044-B440-80A9-C0C2830F4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620713"/>
            <a:ext cx="4148137" cy="1718450"/>
          </a:xfrm>
        </p:spPr>
        <p:txBody>
          <a:bodyPr lIns="0" tIns="0" rIns="0" bIns="0" anchor="t">
            <a:noAutofit/>
          </a:bodyPr>
          <a:lstStyle>
            <a:lvl1pPr>
              <a:defRPr sz="32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04552A-B3C1-CF43-A9EF-3EC19A72A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749" y="620713"/>
            <a:ext cx="6294363" cy="5241372"/>
          </a:xfrm>
        </p:spPr>
        <p:txBody>
          <a:bodyPr lIns="0" tIns="0" rIns="0" bIns="0">
            <a:no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57A3905-4BB8-8746-B507-1F9FDA355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888" y="2672317"/>
            <a:ext cx="4148137" cy="318976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9" name="Segnaposto data 3">
            <a:extLst>
              <a:ext uri="{FF2B5EF4-FFF2-40B4-BE49-F238E27FC236}">
                <a16:creationId xmlns:a16="http://schemas.microsoft.com/office/drawing/2014/main" id="{D792C34B-5132-1042-B274-AA888FF860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C2B87C32-B3D0-A74D-A5AD-2B178C13F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1" name="Segnaposto numero diapositiva 5">
            <a:extLst>
              <a:ext uri="{FF2B5EF4-FFF2-40B4-BE49-F238E27FC236}">
                <a16:creationId xmlns:a16="http://schemas.microsoft.com/office/drawing/2014/main" id="{BDE9EC74-8C92-3E47-A0EE-70602A288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2120F3E-3972-CB4D-8CBB-8059BBD8A6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52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2D6C4B-1044-B440-80A9-C0C2830F4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620713"/>
            <a:ext cx="4148137" cy="1718450"/>
          </a:xfrm>
        </p:spPr>
        <p:txBody>
          <a:bodyPr lIns="0" tIns="0" rIns="0" bIns="0" anchor="t">
            <a:noAutofit/>
          </a:bodyPr>
          <a:lstStyle>
            <a:lvl1pPr>
              <a:defRPr sz="3200"/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204552A-B3C1-CF43-A9EF-3EC19A72A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749" y="620713"/>
            <a:ext cx="6294363" cy="5241372"/>
          </a:xfrm>
        </p:spPr>
        <p:txBody>
          <a:bodyPr lIns="0" tIns="0" rIns="0" bIns="0">
            <a:no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57A3905-4BB8-8746-B507-1F9FDA3553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888" y="2672317"/>
            <a:ext cx="4148137" cy="3189768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9" name="Segnaposto data 3">
            <a:extLst>
              <a:ext uri="{FF2B5EF4-FFF2-40B4-BE49-F238E27FC236}">
                <a16:creationId xmlns:a16="http://schemas.microsoft.com/office/drawing/2014/main" id="{D792C34B-5132-1042-B274-AA888FF860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C2B87C32-B3D0-A74D-A5AD-2B178C13F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11" name="Segnaposto numero diapositiva 5">
            <a:extLst>
              <a:ext uri="{FF2B5EF4-FFF2-40B4-BE49-F238E27FC236}">
                <a16:creationId xmlns:a16="http://schemas.microsoft.com/office/drawing/2014/main" id="{BDE9EC74-8C92-3E47-A0EE-70602A288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8" y="6247625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2120F3E-3972-CB4D-8CBB-8059BBD8A6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1845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egnaposto data 3"/>
          <p:cNvSpPr>
            <a:spLocks noGrp="1"/>
          </p:cNvSpPr>
          <p:nvPr>
            <p:ph type="dt" sz="half" idx="10"/>
          </p:nvPr>
        </p:nvSpPr>
        <p:spPr>
          <a:xfrm>
            <a:off x="1761855" y="6213018"/>
            <a:ext cx="1392000" cy="480000"/>
          </a:xfrm>
          <a:prstGeom prst="rect">
            <a:avLst/>
          </a:prstGeom>
        </p:spPr>
        <p:txBody>
          <a:bodyPr lIns="121853" tIns="60926" rIns="121853" bIns="60926" anchor="ctr"/>
          <a:lstStyle>
            <a:lvl1pPr algn="ctr">
              <a:defRPr sz="1600">
                <a:latin typeface="+mj-lt"/>
              </a:defRPr>
            </a:lvl1pPr>
          </a:lstStyle>
          <a:p>
            <a:fld id="{948B7277-4D96-4047-8ACE-5BDCB7CB9A45}" type="datetime1">
              <a:rPr lang="it-IT" smtClean="0"/>
              <a:pPr/>
              <a:t>02/05/2024</a:t>
            </a:fld>
            <a:endParaRPr lang="it-IT" dirty="0"/>
          </a:p>
        </p:txBody>
      </p:sp>
      <p:sp>
        <p:nvSpPr>
          <p:cNvPr id="16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7912100" y="6213018"/>
            <a:ext cx="2880000" cy="480000"/>
          </a:xfrm>
          <a:prstGeom prst="rect">
            <a:avLst/>
          </a:prstGeom>
        </p:spPr>
        <p:txBody>
          <a:bodyPr lIns="121853" tIns="60926" rIns="121853" bIns="60926" anchor="ctr"/>
          <a:lstStyle>
            <a:lvl1pPr algn="ctr">
              <a:defRPr sz="1600">
                <a:latin typeface="+mj-lt"/>
              </a:defRPr>
            </a:lvl1pPr>
          </a:lstStyle>
          <a:p>
            <a:endParaRPr lang="it-IT" dirty="0"/>
          </a:p>
        </p:txBody>
      </p:sp>
      <p:sp>
        <p:nvSpPr>
          <p:cNvPr id="17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5784001" y="6213018"/>
            <a:ext cx="624000" cy="480000"/>
          </a:xfrm>
          <a:prstGeom prst="rect">
            <a:avLst/>
          </a:prstGeom>
        </p:spPr>
        <p:txBody>
          <a:bodyPr vert="horz" lIns="121853" tIns="60926" rIns="121853" bIns="60926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996AB4F-5ADC-924C-81BB-4F51084EC26B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2" name="Titolo 1"/>
          <p:cNvSpPr>
            <a:spLocks noGrp="1"/>
          </p:cNvSpPr>
          <p:nvPr>
            <p:ph type="title"/>
          </p:nvPr>
        </p:nvSpPr>
        <p:spPr>
          <a:xfrm>
            <a:off x="622300" y="12701"/>
            <a:ext cx="10960101" cy="812800"/>
          </a:xfrm>
          <a:prstGeom prst="rect">
            <a:avLst/>
          </a:prstGeom>
        </p:spPr>
        <p:txBody>
          <a:bodyPr lIns="121853" tIns="60926" rIns="121853" bIns="60926" anchor="ctr"/>
          <a:lstStyle>
            <a:lvl1pPr algn="l">
              <a:defRPr lang="it-IT" sz="2699" b="1" kern="1200" dirty="0" smtClean="0">
                <a:solidFill>
                  <a:srgbClr val="0053A1"/>
                </a:solidFill>
                <a:latin typeface="+mj-lt"/>
                <a:ea typeface="+mn-ea"/>
                <a:cs typeface="Lato Ligh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it-IT" dirty="0"/>
          </a:p>
        </p:txBody>
      </p:sp>
      <p:sp>
        <p:nvSpPr>
          <p:cNvPr id="10" name="Segnaposto contenuto 2"/>
          <p:cNvSpPr>
            <a:spLocks noGrp="1"/>
          </p:cNvSpPr>
          <p:nvPr>
            <p:ph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lIns="121853" tIns="60926" rIns="121853" bIns="60926"/>
          <a:lstStyle>
            <a:lvl1pPr>
              <a:defRPr sz="3699" baseline="0">
                <a:solidFill>
                  <a:srgbClr val="3C3C3C"/>
                </a:solidFill>
                <a:latin typeface="+mj-lt"/>
              </a:defRPr>
            </a:lvl1pPr>
            <a:lvl2pPr>
              <a:defRPr sz="3499"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7089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251037-97A6-7F40-AC34-55BB2C0C65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4143" y="2151116"/>
            <a:ext cx="8595007" cy="1095875"/>
          </a:xfrm>
        </p:spPr>
        <p:txBody>
          <a:bodyPr lIns="0" tIns="0" rIns="0" bIns="0" anchor="t">
            <a:noAutofit/>
          </a:bodyPr>
          <a:lstStyle>
            <a:lvl1pPr algn="l">
              <a:defRPr sz="4200">
                <a:solidFill>
                  <a:srgbClr val="0053A1"/>
                </a:solidFill>
              </a:defRPr>
            </a:lvl1pPr>
          </a:lstStyle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C7DDAD5-31C0-404E-B9E3-17C34A443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1503" y="3698546"/>
            <a:ext cx="8595007" cy="89208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59F3A6E-38C8-FC4B-BC02-190F437CAB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08100" y="6237288"/>
            <a:ext cx="158372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039FC8D-4A06-2E4A-A9F5-D4FD3E46A5B8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FA32533-92E8-7245-ABB8-F6B8D8A19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1502" y="6237288"/>
            <a:ext cx="711843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12CEA71-5A64-D64D-8519-7B160BBB3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7759" y="6237288"/>
            <a:ext cx="1240354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16C48896-D70F-F649-8EE1-34B9419100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5195" y="183024"/>
            <a:ext cx="3501290" cy="153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68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3">
          <p15:clr>
            <a:srgbClr val="FBAE40"/>
          </p15:clr>
        </p15:guide>
        <p15:guide id="2" orient="horz" pos="3929">
          <p15:clr>
            <a:srgbClr val="FBAE40"/>
          </p15:clr>
        </p15:guide>
        <p15:guide id="3" pos="7287">
          <p15:clr>
            <a:srgbClr val="FBAE40"/>
          </p15:clr>
        </p15:guide>
        <p15:guide id="4" orient="horz" pos="391">
          <p15:clr>
            <a:srgbClr val="FBAE40"/>
          </p15:clr>
        </p15:guide>
        <p15:guide id="5" pos="82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 b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356862-08D6-D043-8101-0C942A90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9BD8B1-071B-5441-8458-69015A252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701209"/>
            <a:ext cx="10944226" cy="4196317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9508FB3-AA69-A94C-B213-9F99069B40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F07174F-2A4C-4048-B749-6C962CA97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5171C0-6750-D74F-87A3-A8E02CFF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5EF0133-97DC-DB45-BFD2-BB1D5A3F5B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1" y="5967773"/>
            <a:ext cx="1944250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62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 ros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356862-08D6-D043-8101-0C942A90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9BD8B1-071B-5441-8458-69015A252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701209"/>
            <a:ext cx="10944226" cy="4196317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9508FB3-AA69-A94C-B213-9F99069B40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F07174F-2A4C-4048-B749-6C962CA97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5171C0-6750-D74F-87A3-A8E02CFF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5EF0133-97DC-DB45-BFD2-BB1D5A3F5B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07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2356862-08D6-D043-8101-0C942A90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620713"/>
            <a:ext cx="10944225" cy="896199"/>
          </a:xfrm>
        </p:spPr>
        <p:txBody>
          <a:bodyPr lIns="0" tIns="0" rIns="0" bIns="0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9BD8B1-071B-5441-8458-69015A252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87" y="1701209"/>
            <a:ext cx="10944226" cy="4196317"/>
          </a:xfrm>
        </p:spPr>
        <p:txBody>
          <a:bodyPr lIns="0" tIns="0" rIns="0" bIns="0">
            <a:noAutofit/>
          </a:bodyPr>
          <a:lstStyle>
            <a:lvl1pPr>
              <a:lnSpc>
                <a:spcPct val="150000"/>
              </a:lnSpc>
              <a:defRPr/>
            </a:lvl1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9508FB3-AA69-A94C-B213-9F99069B40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578148" y="6247625"/>
            <a:ext cx="1798036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82A6D266-B3E4-AF49-BD48-48F189D7B097}" type="datetime4">
              <a:rPr lang="it-IT" smtClean="0"/>
              <a:pPr/>
              <a:t>2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F07174F-2A4C-4048-B749-6C962CA97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52950" y="6247625"/>
            <a:ext cx="5625952" cy="365125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it-IT" dirty="0"/>
              <a:t>Titolo della presentazione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F5171C0-6750-D74F-87A3-A8E02CFF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15EF0133-97DC-DB45-BFD2-BB1D5A3F5B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3" y="5967773"/>
            <a:ext cx="1944246" cy="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1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paratore neu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F44DAD-0204-1D4D-9C2C-3934E44299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508730"/>
            <a:ext cx="10723562" cy="1840540"/>
          </a:xfrm>
        </p:spPr>
        <p:txBody>
          <a:bodyPr lIns="0" tIns="0" rIns="0" bIns="0" anchor="ctr">
            <a:noAutofit/>
          </a:bodyPr>
          <a:lstStyle>
            <a:lvl1pPr>
              <a:defRPr sz="4200"/>
            </a:lvl1pPr>
          </a:lstStyle>
          <a:p>
            <a:r>
              <a:rPr lang="it-IT" dirty="0"/>
              <a:t>Fare clic per modificare lo stile del titolo dello schema 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CEBF73C-DB99-AE4E-AAA6-7B9DC7EC9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349270"/>
            <a:ext cx="10723562" cy="188801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513480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paratore b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F0CFAD03-8010-624B-9A8A-41785250783B}"/>
              </a:ext>
            </a:extLst>
          </p:cNvPr>
          <p:cNvSpPr/>
          <p:nvPr userDrawn="1"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005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3F44DAD-0204-1D4D-9C2C-3934E44299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644125"/>
            <a:ext cx="7352408" cy="1840540"/>
          </a:xfrm>
        </p:spPr>
        <p:txBody>
          <a:bodyPr lIns="0" tIns="0" rIns="0" bIns="0" anchor="t" anchorCtr="0">
            <a:no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 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CEBF73C-DB99-AE4E-AAA6-7B9DC7EC9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484665"/>
            <a:ext cx="7378782" cy="151548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906574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ore ross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7">
            <a:extLst>
              <a:ext uri="{FF2B5EF4-FFF2-40B4-BE49-F238E27FC236}">
                <a16:creationId xmlns:a16="http://schemas.microsoft.com/office/drawing/2014/main" id="{743C06A5-A326-FB44-9DEE-D3544AD616B5}"/>
              </a:ext>
            </a:extLst>
          </p:cNvPr>
          <p:cNvSpPr/>
          <p:nvPr userDrawn="1"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EB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49E0E052-86FB-1A4E-A12E-B2A7FE5DE9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2644125"/>
            <a:ext cx="7352408" cy="1840540"/>
          </a:xfrm>
        </p:spPr>
        <p:txBody>
          <a:bodyPr lIns="0" tIns="0" rIns="0" bIns="0" anchor="t" anchorCtr="0">
            <a:no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Fare clic per modificare lo stile del titolo dello schema </a:t>
            </a:r>
          </a:p>
        </p:txBody>
      </p:sp>
      <p:sp>
        <p:nvSpPr>
          <p:cNvPr id="7" name="Segnaposto testo 2">
            <a:extLst>
              <a:ext uri="{FF2B5EF4-FFF2-40B4-BE49-F238E27FC236}">
                <a16:creationId xmlns:a16="http://schemas.microsoft.com/office/drawing/2014/main" id="{7FB1D6A1-4F58-2541-9242-A9E103EAD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484665"/>
            <a:ext cx="7378782" cy="1515485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</p:spTree>
    <p:extLst>
      <p:ext uri="{BB962C8B-B14F-4D97-AF65-F5344CB8AC3E}">
        <p14:creationId xmlns:p14="http://schemas.microsoft.com/office/powerpoint/2010/main" val="1296698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FFA0A21-91DA-8D44-AF19-E6140F923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620713"/>
            <a:ext cx="10944224" cy="10699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it-IT" dirty="0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F40AB5A-7466-A547-A9CF-A9FD8FB2D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828799"/>
            <a:ext cx="10944224" cy="43481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r>
              <a:rPr lang="it-IT" dirty="0"/>
              <a:t>Fare clic per modificare gli stili del testo dello schema
Secondo livello
Terzo livello
Quarto livello
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36EF98-2733-4E46-AEBC-B067CC010E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3888" y="6247625"/>
            <a:ext cx="1798036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fld id="{1A56524E-D5CB-EA4F-8E43-633914A693BA}" type="datetime4">
              <a:rPr lang="it-IT" smtClean="0"/>
              <a:t>2 maggio 2024</a:t>
            </a:fld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12DAED1-842E-544E-8338-6160663F51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82562" y="6247625"/>
            <a:ext cx="759634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r>
              <a:rPr lang="it-IT"/>
              <a:t>Titolo della presentazione</a:t>
            </a:r>
            <a:endParaRPr lang="it-IT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96449E9-FDB8-3C4C-AA56-0380BBAFBB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27758" y="6247625"/>
            <a:ext cx="1240354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0" i="0">
                <a:solidFill>
                  <a:schemeClr val="tx1">
                    <a:tint val="75000"/>
                  </a:schemeClr>
                </a:solidFill>
                <a:latin typeface="Montserrat Light" pitchFamily="2" charset="77"/>
              </a:defRPr>
            </a:lvl1pPr>
          </a:lstStyle>
          <a:p>
            <a:fld id="{79B25B71-4615-EE48-B17C-88B6F433029A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80940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62" r:id="rId5"/>
    <p:sldLayoutId id="2147483663" r:id="rId6"/>
    <p:sldLayoutId id="2147483651" r:id="rId7"/>
    <p:sldLayoutId id="2147483657" r:id="rId8"/>
    <p:sldLayoutId id="2147483658" r:id="rId9"/>
    <p:sldLayoutId id="2147483659" r:id="rId10"/>
    <p:sldLayoutId id="2147483652" r:id="rId11"/>
    <p:sldLayoutId id="2147483664" r:id="rId12"/>
    <p:sldLayoutId id="2147483665" r:id="rId13"/>
    <p:sldLayoutId id="2147483654" r:id="rId14"/>
    <p:sldLayoutId id="2147483666" r:id="rId15"/>
    <p:sldLayoutId id="2147483667" r:id="rId16"/>
    <p:sldLayoutId id="2147483655" r:id="rId17"/>
    <p:sldLayoutId id="2147483668" r:id="rId18"/>
    <p:sldLayoutId id="2147483669" r:id="rId19"/>
    <p:sldLayoutId id="2147483656" r:id="rId20"/>
    <p:sldLayoutId id="2147483670" r:id="rId21"/>
    <p:sldLayoutId id="2147483671" r:id="rId22"/>
    <p:sldLayoutId id="2147483672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0053A1"/>
          </a:solidFill>
          <a:latin typeface="Lato Light" panose="020F0502020204030203" pitchFamily="34" charset="0"/>
          <a:ea typeface="Lato Light" panose="020F0502020204030203" pitchFamily="34" charset="0"/>
          <a:cs typeface="Lato Light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EB212E"/>
        </a:buClr>
        <a:buFont typeface="Arial" panose="020B0604020202020204" pitchFamily="34" charset="0"/>
        <a:buChar char="•"/>
        <a:defRPr sz="1800" b="0" i="0" kern="1200">
          <a:solidFill>
            <a:schemeClr val="tx1">
              <a:lumMod val="75000"/>
              <a:lumOff val="25000"/>
            </a:schemeClr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93" userDrawn="1">
          <p15:clr>
            <a:srgbClr val="F26B43"/>
          </p15:clr>
        </p15:guide>
        <p15:guide id="2" orient="horz" pos="3929" userDrawn="1">
          <p15:clr>
            <a:srgbClr val="F26B43"/>
          </p15:clr>
        </p15:guide>
        <p15:guide id="3" pos="7287" userDrawn="1">
          <p15:clr>
            <a:srgbClr val="F26B43"/>
          </p15:clr>
        </p15:guide>
        <p15:guide id="4" orient="horz" pos="391" userDrawn="1">
          <p15:clr>
            <a:srgbClr val="F26B43"/>
          </p15:clr>
        </p15:guide>
        <p15:guide id="5" orient="horz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8" name="Rectangle 1067">
            <a:extLst>
              <a:ext uri="{FF2B5EF4-FFF2-40B4-BE49-F238E27FC236}">
                <a16:creationId xmlns:a16="http://schemas.microsoft.com/office/drawing/2014/main" id="{6234BCC6-39B9-47D9-8BF8-C665401A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F6F31D4-58B5-BAD3-3290-EF17F4E9A7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610" r="-2" b="27350"/>
          <a:stretch/>
        </p:blipFill>
        <p:spPr>
          <a:xfrm>
            <a:off x="4883025" y="349300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 useBgFill="1">
        <p:nvSpPr>
          <p:cNvPr id="1070" name="Freeform: Shape 1069">
            <a:extLst>
              <a:ext uri="{FF2B5EF4-FFF2-40B4-BE49-F238E27FC236}">
                <a16:creationId xmlns:a16="http://schemas.microsoft.com/office/drawing/2014/main" id="{72A9CE9D-DAC3-40AF-B504-78A64A909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1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4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4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72" name="Freeform: Shape 1071">
            <a:extLst>
              <a:ext uri="{FF2B5EF4-FFF2-40B4-BE49-F238E27FC236}">
                <a16:creationId xmlns:a16="http://schemas.microsoft.com/office/drawing/2014/main" id="{506D7452-6CDE-4381-86CE-07B245938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6087332" cy="6858000"/>
          </a:xfrm>
          <a:custGeom>
            <a:avLst/>
            <a:gdLst>
              <a:gd name="connsiteX0" fmla="*/ 0 w 6087332"/>
              <a:gd name="connsiteY0" fmla="*/ 0 h 6858000"/>
              <a:gd name="connsiteX1" fmla="*/ 4874355 w 6087332"/>
              <a:gd name="connsiteY1" fmla="*/ 0 h 6858000"/>
              <a:gd name="connsiteX2" fmla="*/ 4937337 w 6087332"/>
              <a:gd name="connsiteY2" fmla="*/ 69271 h 6858000"/>
              <a:gd name="connsiteX3" fmla="*/ 6087332 w 6087332"/>
              <a:gd name="connsiteY3" fmla="*/ 3429000 h 6858000"/>
              <a:gd name="connsiteX4" fmla="*/ 4937337 w 6087332"/>
              <a:gd name="connsiteY4" fmla="*/ 6788730 h 6858000"/>
              <a:gd name="connsiteX5" fmla="*/ 4874355 w 6087332"/>
              <a:gd name="connsiteY5" fmla="*/ 6858000 h 6858000"/>
              <a:gd name="connsiteX6" fmla="*/ 0 w 6087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7332" h="685800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26A2E89-A1DF-41A6-95C5-62EE504D69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912" y="1524659"/>
            <a:ext cx="5019074" cy="2774088"/>
          </a:xfrm>
        </p:spPr>
        <p:txBody>
          <a:bodyPr>
            <a:normAutofit fontScale="90000"/>
          </a:bodyPr>
          <a:lstStyle/>
          <a:p>
            <a:pPr algn="ctr"/>
            <a:r>
              <a:rPr lang="it-IT" sz="44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Avviso 1/2024</a:t>
            </a:r>
            <a:br>
              <a:rPr lang="it-IT" sz="2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2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2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it-IT" sz="23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Transizioni digitali: </a:t>
            </a:r>
            <a:r>
              <a:rPr lang="it-IT" sz="23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mindset</a:t>
            </a:r>
            <a:r>
              <a:rPr lang="it-IT" sz="23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 competenze manageriali per la competitività d’impresa</a:t>
            </a:r>
            <a:br>
              <a:rPr lang="it-IT" sz="2200" b="1" dirty="0">
                <a:effectLst/>
                <a:highlight>
                  <a:srgbClr val="FFFFFF"/>
                </a:highlight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br>
              <a:rPr lang="it-IT" sz="2200" b="1" dirty="0"/>
            </a:br>
            <a:br>
              <a:rPr lang="it-IT" sz="2200" b="1" dirty="0"/>
            </a:br>
            <a:br>
              <a:rPr lang="it-IT" sz="2200" b="1" dirty="0"/>
            </a:br>
            <a:endParaRPr lang="it-IT" sz="2200" b="1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F2FA2D5-70CA-45F5-8099-9F0E30AEA4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661" y="4969859"/>
            <a:ext cx="4917948" cy="987596"/>
          </a:xfrm>
        </p:spPr>
        <p:txBody>
          <a:bodyPr>
            <a:normAutofit/>
          </a:bodyPr>
          <a:lstStyle/>
          <a:p>
            <a:r>
              <a:rPr lang="it-IT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Webinar 6 maggio 2024</a:t>
            </a:r>
          </a:p>
        </p:txBody>
      </p:sp>
      <p:sp>
        <p:nvSpPr>
          <p:cNvPr id="1074" name="Rectangle 1073">
            <a:extLst>
              <a:ext uri="{FF2B5EF4-FFF2-40B4-BE49-F238E27FC236}">
                <a16:creationId xmlns:a16="http://schemas.microsoft.com/office/drawing/2014/main" id="{762DA937-8B55-4317-BD32-98D7AF30E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venir Next LT Pro"/>
            </a:endParaRPr>
          </a:p>
        </p:txBody>
      </p:sp>
      <p:sp>
        <p:nvSpPr>
          <p:cNvPr id="1076" name="Rectangle 1075">
            <a:extLst>
              <a:ext uri="{FF2B5EF4-FFF2-40B4-BE49-F238E27FC236}">
                <a16:creationId xmlns:a16="http://schemas.microsoft.com/office/drawing/2014/main" id="{C52EE5A8-045B-4D39-8ED1-51333408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098" y="4461119"/>
            <a:ext cx="5019074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magine 4">
            <a:extLst>
              <a:ext uri="{FF2B5EF4-FFF2-40B4-BE49-F238E27FC236}">
                <a16:creationId xmlns:a16="http://schemas.microsoft.com/office/drawing/2014/main" id="{29F0C146-607F-D9D4-E2F7-F2352896F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96897" y="374599"/>
            <a:ext cx="6346043" cy="27438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0124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192A4FB7-72A5-4D77-BFEC-FBAA2609F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226" y="6040348"/>
            <a:ext cx="1724025" cy="771525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65BA2F9-BE02-6354-49DA-6ECE9A826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5B71-4615-EE48-B17C-88B6F433029A}" type="slidenum">
              <a:rPr lang="it-IT" smtClean="0"/>
              <a:pPr/>
              <a:t>1</a:t>
            </a:fld>
            <a:endParaRPr lang="it-IT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E595400B-FE39-1D6E-AE13-02D7168AB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4800" y="46127"/>
            <a:ext cx="3563886" cy="503209"/>
          </a:xfrm>
        </p:spPr>
        <p:txBody>
          <a:bodyPr anchor="b">
            <a:normAutofit/>
          </a:bodyPr>
          <a:lstStyle/>
          <a:p>
            <a:pPr algn="ctr"/>
            <a:r>
              <a:rPr lang="it-IT" sz="2400" b="1" dirty="0">
                <a:latin typeface="Lato" panose="020F0502020204030203" pitchFamily="34" charset="0"/>
              </a:rPr>
              <a:t>Avviso 1/2024</a:t>
            </a:r>
          </a:p>
        </p:txBody>
      </p:sp>
      <p:graphicFrame>
        <p:nvGraphicFramePr>
          <p:cNvPr id="12" name="Diagramma 11">
            <a:extLst>
              <a:ext uri="{FF2B5EF4-FFF2-40B4-BE49-F238E27FC236}">
                <a16:creationId xmlns:a16="http://schemas.microsoft.com/office/drawing/2014/main" id="{EEBE4353-3F6D-B32D-828C-8F42F7125B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4929635"/>
              </p:ext>
            </p:extLst>
          </p:nvPr>
        </p:nvGraphicFramePr>
        <p:xfrm>
          <a:off x="794327" y="549337"/>
          <a:ext cx="10892447" cy="5876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35772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192A4FB7-72A5-4D77-BFEC-FBAA2609F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226" y="6040348"/>
            <a:ext cx="1724025" cy="77152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9A11892-28BA-461C-9AE6-70798E396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73" y="130745"/>
            <a:ext cx="3563886" cy="503209"/>
          </a:xfrm>
        </p:spPr>
        <p:txBody>
          <a:bodyPr anchor="b">
            <a:normAutofit/>
          </a:bodyPr>
          <a:lstStyle/>
          <a:p>
            <a:r>
              <a:rPr lang="it-IT" sz="2400" b="1" dirty="0">
                <a:latin typeface="Lato" panose="020F0502020204030203" pitchFamily="34" charset="0"/>
              </a:rPr>
              <a:t>L’impegno del Fondo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65BA2F9-BE02-6354-49DA-6ECE9A826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5B71-4615-EE48-B17C-88B6F433029A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EFAB53E-3584-C5E4-5170-64025728B5E4}"/>
              </a:ext>
            </a:extLst>
          </p:cNvPr>
          <p:cNvSpPr txBox="1"/>
          <p:nvPr/>
        </p:nvSpPr>
        <p:spPr>
          <a:xfrm>
            <a:off x="198734" y="729771"/>
            <a:ext cx="356388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Applicazione del metodo «circolare» di Fondirigenti 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55B87B80-6A9C-94CE-0CAA-44BB644A9F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98"/>
          <a:stretch/>
        </p:blipFill>
        <p:spPr>
          <a:xfrm>
            <a:off x="377242" y="1515392"/>
            <a:ext cx="2909687" cy="2246247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9520F9BB-1EFF-DAEC-EA0B-1CDA73052D84}"/>
              </a:ext>
            </a:extLst>
          </p:cNvPr>
          <p:cNvSpPr txBox="1"/>
          <p:nvPr/>
        </p:nvSpPr>
        <p:spPr>
          <a:xfrm>
            <a:off x="5623132" y="493318"/>
            <a:ext cx="6370133" cy="5411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tabLst/>
              <a:defRPr/>
            </a:pPr>
            <a:r>
              <a:rPr lang="it-IT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Indicazioni delle iniziative strategiche </a:t>
            </a:r>
          </a:p>
          <a:p>
            <a:pPr marL="285750" marR="0" lvl="0" indent="-285750" algn="just" defTabSz="914400" rtl="0" eaLnBrk="1" fontAlgn="auto" latinLnBrk="0" hangingPunct="1"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Progetti su intelligenza artificiale e la blockchain, sui big data, sulla cybersicurezza e sulla twin </a:t>
            </a:r>
            <a:r>
              <a:rPr lang="it-IT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transition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ma anche…</a:t>
            </a:r>
          </a:p>
          <a:p>
            <a:pPr marL="285750" marR="0" lvl="0" indent="-285750" algn="just" defTabSz="914400" rtl="0" eaLnBrk="1" fontAlgn="auto" latinLnBrk="0" hangingPunct="1"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marR="0" lvl="0" indent="-285750" algn="just" defTabSz="914400" rtl="0" eaLnBrk="1" fontAlgn="auto" latinLnBrk="0" hangingPunct="1"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…..pervasività della trasformazione digitale negli ambiti manageriali più rilevanti</a:t>
            </a:r>
          </a:p>
          <a:p>
            <a:pPr marR="0" lvl="0" algn="just" defTabSz="914400" rtl="0" eaLnBrk="1" fontAlgn="auto" latinLnBrk="0" hangingPunct="1">
              <a:buClr>
                <a:srgbClr val="C00000"/>
              </a:buClr>
              <a:buSzTx/>
              <a:tabLst/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Competenze tecniche &amp; </a:t>
            </a:r>
            <a:r>
              <a:rPr lang="it-IT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digital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mindset per governare i processi di innovazione. </a:t>
            </a: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tabLst/>
              <a:defRPr/>
            </a:pP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it-IT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Investimento sulla transizione digitale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Ultimo triennio : </a:t>
            </a:r>
            <a:r>
              <a:rPr lang="it-IT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1.000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Piani finanziati per circa </a:t>
            </a:r>
            <a:r>
              <a:rPr lang="it-IT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13 milioni</a:t>
            </a: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tabLst/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tabLst/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tabLst/>
              <a:defRPr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it-IT" sz="2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E126CA0C-164B-2E21-F9FA-F81920A39A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3" y="3916188"/>
            <a:ext cx="5590550" cy="2212041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F7F101C2-21C6-EB55-874E-2743DFB3ED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411" y="4136608"/>
            <a:ext cx="5274280" cy="224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844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192A4FB7-72A5-4D77-BFEC-FBAA2609F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226" y="6040348"/>
            <a:ext cx="1724025" cy="77152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9A11892-28BA-461C-9AE6-70798E396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119" y="159205"/>
            <a:ext cx="10428582" cy="828911"/>
          </a:xfrm>
        </p:spPr>
        <p:txBody>
          <a:bodyPr>
            <a:normAutofit/>
          </a:bodyPr>
          <a:lstStyle/>
          <a:p>
            <a:r>
              <a:rPr lang="it-IT" b="1" dirty="0">
                <a:latin typeface="Lato" panose="020F0502020204030203" pitchFamily="34" charset="0"/>
              </a:rPr>
              <a:t>    </a:t>
            </a:r>
            <a:r>
              <a:rPr lang="it-IT" sz="2400" b="1" dirty="0">
                <a:latin typeface="Lato" panose="020F0502020204030203" pitchFamily="34" charset="0"/>
              </a:rPr>
              <a:t>Elementi per una proposta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045C3ED-324E-7636-9667-438F4E30AF7D}"/>
              </a:ext>
            </a:extLst>
          </p:cNvPr>
          <p:cNvSpPr txBox="1"/>
          <p:nvPr/>
        </p:nvSpPr>
        <p:spPr>
          <a:xfrm>
            <a:off x="505226" y="988116"/>
            <a:ext cx="5415283" cy="20213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Obiettivo</a:t>
            </a:r>
          </a:p>
          <a:p>
            <a:pPr algn="just">
              <a:lnSpc>
                <a:spcPct val="115000"/>
              </a:lnSpc>
              <a:spcBef>
                <a:spcPts val="720"/>
              </a:spcBef>
              <a:spcAft>
                <a:spcPts val="720"/>
              </a:spcAft>
            </a:pPr>
            <a:r>
              <a:rPr lang="it-IT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Sostenere le competenze manageriali per la digitalizzazione come leva abilitante della </a:t>
            </a:r>
            <a:r>
              <a:rPr lang="it-IT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competitività delle imprese e della occupabilità dei dirigenti</a:t>
            </a:r>
            <a:r>
              <a:rPr lang="it-IT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nelle principali macro aree di interesse manageriale</a:t>
            </a:r>
            <a:endParaRPr lang="it-IT" sz="18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776F30D-BBF4-0378-C7E5-B47BA4EBC8B7}"/>
              </a:ext>
            </a:extLst>
          </p:cNvPr>
          <p:cNvSpPr txBox="1"/>
          <p:nvPr/>
        </p:nvSpPr>
        <p:spPr>
          <a:xfrm>
            <a:off x="7167418" y="988116"/>
            <a:ext cx="4604873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Priorità</a:t>
            </a:r>
            <a:endParaRPr kumimoji="0" lang="it-IT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Incentivare la partecipazione delle </a:t>
            </a:r>
            <a:r>
              <a:rPr lang="it-IT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Piccole Imprese </a:t>
            </a:r>
            <a:r>
              <a:rPr lang="it-IT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(media del 18%) </a:t>
            </a:r>
          </a:p>
          <a:p>
            <a:pPr algn="just">
              <a:buClr>
                <a:srgbClr val="C00000"/>
              </a:buClr>
            </a:pPr>
            <a:endParaRPr lang="it-IT" sz="18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Incentivare la partecipazione del </a:t>
            </a:r>
            <a:r>
              <a:rPr lang="it-IT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Mezzogiorno </a:t>
            </a:r>
            <a:r>
              <a:rPr lang="it-IT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(media del 14%)</a:t>
            </a:r>
          </a:p>
          <a:p>
            <a:pPr algn="just">
              <a:buClr>
                <a:srgbClr val="C00000"/>
              </a:buClr>
            </a:pPr>
            <a:endParaRPr lang="it-IT" sz="18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just">
              <a:buClr>
                <a:srgbClr val="C00000"/>
              </a:buClr>
            </a:pPr>
            <a:r>
              <a:rPr lang="it-IT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it-IT" b="1" dirty="0">
              <a:solidFill>
                <a:prstClr val="black">
                  <a:lumMod val="75000"/>
                  <a:lumOff val="25000"/>
                </a:prst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9BDF771-90CD-8B92-423A-18D7B78CD001}"/>
              </a:ext>
            </a:extLst>
          </p:cNvPr>
          <p:cNvSpPr txBox="1"/>
          <p:nvPr/>
        </p:nvSpPr>
        <p:spPr>
          <a:xfrm>
            <a:off x="505226" y="3588786"/>
            <a:ext cx="5415283" cy="227754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r>
              <a:rPr kumimoji="0" lang="it-IT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Elementi di attenzione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Trasformazione digitale e collaborazione tra imprese</a:t>
            </a:r>
            <a:endParaRPr lang="it-IT" sz="18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it-IT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Personalizzazione delle proposte sulle esigenze e finalità della singola</a:t>
            </a:r>
            <a:r>
              <a:rPr lang="it-IT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impresa</a:t>
            </a:r>
            <a:endParaRPr lang="it-IT" sz="1800" dirty="0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Importanza della qualità dell’impianto progettuale</a:t>
            </a:r>
          </a:p>
        </p:txBody>
      </p:sp>
      <p:sp>
        <p:nvSpPr>
          <p:cNvPr id="12" name="Segnaposto numero diapositiva 11">
            <a:extLst>
              <a:ext uri="{FF2B5EF4-FFF2-40B4-BE49-F238E27FC236}">
                <a16:creationId xmlns:a16="http://schemas.microsoft.com/office/drawing/2014/main" id="{04C7EDF6-1C60-2508-A750-136039086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25B71-4615-EE48-B17C-88B6F433029A}" type="slidenum">
              <a:rPr lang="it-IT" smtClean="0"/>
              <a:pPr/>
              <a:t>3</a:t>
            </a:fld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FBAB9FF-E306-94D6-2EB5-0182C31807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455" y="4402350"/>
            <a:ext cx="3720702" cy="2088815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F5B8C33-65CE-40CA-5CB8-88508F833F13}"/>
              </a:ext>
            </a:extLst>
          </p:cNvPr>
          <p:cNvSpPr txBox="1"/>
          <p:nvPr/>
        </p:nvSpPr>
        <p:spPr>
          <a:xfrm>
            <a:off x="7001164" y="3908283"/>
            <a:ext cx="46856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2">
                    <a:lumMod val="7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Formazione manageriale di eccellenza</a:t>
            </a:r>
          </a:p>
        </p:txBody>
      </p:sp>
    </p:spTree>
    <p:extLst>
      <p:ext uri="{BB962C8B-B14F-4D97-AF65-F5344CB8AC3E}">
        <p14:creationId xmlns:p14="http://schemas.microsoft.com/office/powerpoint/2010/main" val="3522494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9F83E83-DAAD-2D48-989E-B1987A925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75F69-4ACB-A646-A97D-E8C3AF26F378}" type="datetime4">
              <a:rPr lang="it-IT" smtClean="0">
                <a:latin typeface="Lato" pitchFamily="34" charset="0"/>
              </a:rPr>
              <a:pPr/>
              <a:t>2 maggio 2024</a:t>
            </a:fld>
            <a:endParaRPr lang="it-IT">
              <a:latin typeface="Lato" pitchFamily="34" charset="0"/>
            </a:endParaRP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B3EDD9F-F198-DF46-81B2-D5FCD9004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996AB4F-5ADC-924C-81BB-4F51084EC26B}" type="slidenum">
              <a:rPr lang="it-IT" smtClean="0"/>
              <a:pPr/>
              <a:t>4</a:t>
            </a:fld>
            <a:endParaRPr lang="it-IT">
              <a:latin typeface="Lato" pitchFamily="34" charset="0"/>
            </a:endParaRPr>
          </a:p>
        </p:txBody>
      </p:sp>
      <p:sp>
        <p:nvSpPr>
          <p:cNvPr id="9" name="Rettangolo 7">
            <a:extLst>
              <a:ext uri="{FF2B5EF4-FFF2-40B4-BE49-F238E27FC236}">
                <a16:creationId xmlns:a16="http://schemas.microsoft.com/office/drawing/2014/main" id="{F0CFAD03-8010-624B-9A8A-41785250783B}"/>
              </a:ext>
            </a:extLst>
          </p:cNvPr>
          <p:cNvSpPr/>
          <p:nvPr/>
        </p:nvSpPr>
        <p:spPr>
          <a:xfrm>
            <a:off x="0" y="1700213"/>
            <a:ext cx="12192000" cy="5157787"/>
          </a:xfrm>
          <a:custGeom>
            <a:avLst/>
            <a:gdLst>
              <a:gd name="connsiteX0" fmla="*/ 0 w 12192000"/>
              <a:gd name="connsiteY0" fmla="*/ 0 h 5157787"/>
              <a:gd name="connsiteX1" fmla="*/ 12192000 w 12192000"/>
              <a:gd name="connsiteY1" fmla="*/ 0 h 5157787"/>
              <a:gd name="connsiteX2" fmla="*/ 12192000 w 12192000"/>
              <a:gd name="connsiteY2" fmla="*/ 5157787 h 5157787"/>
              <a:gd name="connsiteX3" fmla="*/ 0 w 12192000"/>
              <a:gd name="connsiteY3" fmla="*/ 5157787 h 5157787"/>
              <a:gd name="connsiteX4" fmla="*/ 0 w 12192000"/>
              <a:gd name="connsiteY4" fmla="*/ 0 h 5157787"/>
              <a:gd name="connsiteX0" fmla="*/ 0 w 12192000"/>
              <a:gd name="connsiteY0" fmla="*/ 0 h 5157787"/>
              <a:gd name="connsiteX1" fmla="*/ 11346569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2142500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467544 w 12192000"/>
              <a:gd name="connsiteY1" fmla="*/ 1772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4903 h 5162690"/>
              <a:gd name="connsiteX1" fmla="*/ 5706656 w 12192000"/>
              <a:gd name="connsiteY1" fmla="*/ 0 h 5162690"/>
              <a:gd name="connsiteX2" fmla="*/ 12192000 w 12192000"/>
              <a:gd name="connsiteY2" fmla="*/ 1640145 h 5162690"/>
              <a:gd name="connsiteX3" fmla="*/ 12192000 w 12192000"/>
              <a:gd name="connsiteY3" fmla="*/ 5162690 h 5162690"/>
              <a:gd name="connsiteX4" fmla="*/ 0 w 12192000"/>
              <a:gd name="connsiteY4" fmla="*/ 5162690 h 5162690"/>
              <a:gd name="connsiteX5" fmla="*/ 0 w 12192000"/>
              <a:gd name="connsiteY5" fmla="*/ 4903 h 5162690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  <a:gd name="connsiteX0" fmla="*/ 0 w 12192000"/>
              <a:gd name="connsiteY0" fmla="*/ 0 h 5157787"/>
              <a:gd name="connsiteX1" fmla="*/ 6207240 w 12192000"/>
              <a:gd name="connsiteY1" fmla="*/ 8446 h 5157787"/>
              <a:gd name="connsiteX2" fmla="*/ 12192000 w 12192000"/>
              <a:gd name="connsiteY2" fmla="*/ 1635242 h 5157787"/>
              <a:gd name="connsiteX3" fmla="*/ 12192000 w 12192000"/>
              <a:gd name="connsiteY3" fmla="*/ 5157787 h 5157787"/>
              <a:gd name="connsiteX4" fmla="*/ 0 w 12192000"/>
              <a:gd name="connsiteY4" fmla="*/ 5157787 h 5157787"/>
              <a:gd name="connsiteX5" fmla="*/ 0 w 12192000"/>
              <a:gd name="connsiteY5" fmla="*/ 0 h 515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157787">
                <a:moveTo>
                  <a:pt x="0" y="0"/>
                </a:moveTo>
                <a:lnTo>
                  <a:pt x="6207240" y="8446"/>
                </a:lnTo>
                <a:cubicBezTo>
                  <a:pt x="8976396" y="63477"/>
                  <a:pt x="11231620" y="972837"/>
                  <a:pt x="12192000" y="1635242"/>
                </a:cubicBezTo>
                <a:lnTo>
                  <a:pt x="12192000" y="5157787"/>
                </a:lnTo>
                <a:lnTo>
                  <a:pt x="0" y="5157787"/>
                </a:lnTo>
                <a:lnTo>
                  <a:pt x="0" y="0"/>
                </a:lnTo>
                <a:close/>
              </a:path>
            </a:pathLst>
          </a:custGeom>
          <a:solidFill>
            <a:srgbClr val="005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Lato" pitchFamily="34" charset="0"/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BAC6B72B-1632-4A6C-8438-05B5155B6709}"/>
              </a:ext>
            </a:extLst>
          </p:cNvPr>
          <p:cNvSpPr/>
          <p:nvPr/>
        </p:nvSpPr>
        <p:spPr>
          <a:xfrm>
            <a:off x="1254722" y="2409363"/>
            <a:ext cx="8057720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r>
              <a:rPr lang="it-IT" sz="2800" b="1" i="1" dirty="0">
                <a:solidFill>
                  <a:schemeClr val="bg1"/>
                </a:solidFill>
                <a:latin typeface="Lato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Informazioni e assistenza tecnica </a:t>
            </a:r>
          </a:p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r>
              <a:rPr lang="it-IT" sz="2800" b="1" i="1" u="sng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Avviso1-2024@fondirigenti.it</a:t>
            </a:r>
          </a:p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endParaRPr lang="it-IT" sz="3600" b="1" i="1" dirty="0">
              <a:solidFill>
                <a:schemeClr val="bg1"/>
              </a:solidFill>
              <a:latin typeface="Lato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r>
              <a:rPr lang="it-IT" sz="2800" b="1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Documentazione sul portale </a:t>
            </a:r>
          </a:p>
          <a:p>
            <a:pPr lvl="0" algn="ctr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r>
              <a:rPr lang="it-IT" sz="2800" b="1" i="1" u="sng" dirty="0">
                <a:solidFill>
                  <a:schemeClr val="bg1"/>
                </a:solidFill>
                <a:latin typeface="Lato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www.fondirigenti.it/avviso1-2024</a:t>
            </a:r>
          </a:p>
          <a:p>
            <a:pPr lvl="0" defTabSz="609265">
              <a:spcBef>
                <a:spcPts val="600"/>
              </a:spcBef>
              <a:buClr>
                <a:srgbClr val="727CA3"/>
              </a:buClr>
              <a:buSzPct val="76000"/>
              <a:defRPr/>
            </a:pPr>
            <a:endParaRPr lang="it-IT" sz="3600" b="1" i="1" dirty="0">
              <a:solidFill>
                <a:schemeClr val="tx1">
                  <a:lumMod val="75000"/>
                  <a:lumOff val="25000"/>
                </a:schemeClr>
              </a:solidFill>
              <a:latin typeface="Lato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4547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6134</TotalTime>
  <Words>256</Words>
  <Application>Microsoft Office PowerPoint</Application>
  <PresentationFormat>Widescreen</PresentationFormat>
  <Paragraphs>48</Paragraphs>
  <Slides>5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3" baseType="lpstr">
      <vt:lpstr>Lato Light</vt:lpstr>
      <vt:lpstr>Calibri</vt:lpstr>
      <vt:lpstr>Arial</vt:lpstr>
      <vt:lpstr>Avenir Next LT Pro</vt:lpstr>
      <vt:lpstr>Aptos</vt:lpstr>
      <vt:lpstr>Lato</vt:lpstr>
      <vt:lpstr>Montserrat Light</vt:lpstr>
      <vt:lpstr>Tema di Office</vt:lpstr>
      <vt:lpstr>Avviso 1/2024   Transizioni digitali: mindset e competenze manageriali per la competitività d’impresa    </vt:lpstr>
      <vt:lpstr>Avviso 1/2024</vt:lpstr>
      <vt:lpstr>L’impegno del Fondo</vt:lpstr>
      <vt:lpstr>    Elementi per una proposta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PrePresentazione Sabatini</dc:title>
  <dc:creator>Utente di Microsoft Office</dc:creator>
  <cp:lastModifiedBy>Federica Lapolla</cp:lastModifiedBy>
  <cp:revision>98</cp:revision>
  <cp:lastPrinted>2024-04-30T17:17:11Z</cp:lastPrinted>
  <dcterms:created xsi:type="dcterms:W3CDTF">2019-02-28T15:14:55Z</dcterms:created>
  <dcterms:modified xsi:type="dcterms:W3CDTF">2024-05-02T09:53:51Z</dcterms:modified>
</cp:coreProperties>
</file>