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648" r:id="rId1"/>
  </p:sldMasterIdLst>
  <p:notesMasterIdLst>
    <p:notesMasterId r:id="rId12"/>
  </p:notesMasterIdLst>
  <p:sldIdLst>
    <p:sldId id="638" r:id="rId2"/>
    <p:sldId id="697" r:id="rId3"/>
    <p:sldId id="682" r:id="rId4"/>
    <p:sldId id="686" r:id="rId5"/>
    <p:sldId id="698" r:id="rId6"/>
    <p:sldId id="639" r:id="rId7"/>
    <p:sldId id="688" r:id="rId8"/>
    <p:sldId id="689" r:id="rId9"/>
    <p:sldId id="695" r:id="rId10"/>
    <p:sldId id="691" r:id="rId11"/>
  </p:sldIdLst>
  <p:sldSz cx="12192000" cy="6858000"/>
  <p:notesSz cx="6881813" cy="9661525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Lato" panose="020F0502020204030203" pitchFamily="34" charset="0"/>
      <p:regular r:id="rId17"/>
      <p:bold r:id="rId18"/>
      <p:italic r:id="rId19"/>
      <p:boldItalic r:id="rId20"/>
    </p:embeddedFont>
    <p:embeddedFont>
      <p:font typeface="Lato Light" panose="020F0502020204030203" pitchFamily="34" charset="0"/>
      <p:regular r:id="rId21"/>
      <p:italic r:id="rId22"/>
    </p:embeddedFont>
    <p:embeddedFont>
      <p:font typeface="Montserrat Light" panose="00000400000000000000" pitchFamily="2" charset="0"/>
      <p:regular r:id="rId23"/>
      <p:italic r:id="rId24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0000"/>
    <a:srgbClr val="FF3300"/>
    <a:srgbClr val="C92A39"/>
    <a:srgbClr val="0053A1"/>
    <a:srgbClr val="87BF61"/>
    <a:srgbClr val="7AB929"/>
    <a:srgbClr val="512373"/>
    <a:srgbClr val="275197"/>
    <a:srgbClr val="EB21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B4033F-F25A-4C86-ABC9-88C5A38F4449}" v="14" dt="2024-05-02T14:01:31.2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Stile medio 1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Stile chiaro 2 - Color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Stile chiaro 2 - Color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FECB4D8-DB02-4DC6-A0A2-4F2EBAE1DC90}" styleName="Stile medio 1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68"/>
    <p:restoredTop sz="94523"/>
  </p:normalViewPr>
  <p:slideViewPr>
    <p:cSldViewPr snapToGrid="0" snapToObjects="1" showGuides="1">
      <p:cViewPr varScale="1">
        <p:scale>
          <a:sx n="104" d="100"/>
          <a:sy n="104" d="100"/>
        </p:scale>
        <p:origin x="9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3313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a Lapolla" userId="6b83f417-c789-4700-a508-dc13352029ef" providerId="ADAL" clId="{844C3D34-F28E-4D9A-AA45-7CC011D8F8DC}"/>
    <pc:docChg chg="undo custSel delSld modSld sldOrd">
      <pc:chgData name="Federica Lapolla" userId="6b83f417-c789-4700-a508-dc13352029ef" providerId="ADAL" clId="{844C3D34-F28E-4D9A-AA45-7CC011D8F8DC}" dt="2023-05-09T08:37:40.678" v="2716" actId="20577"/>
      <pc:docMkLst>
        <pc:docMk/>
      </pc:docMkLst>
      <pc:sldChg chg="addSp modSp del mod">
        <pc:chgData name="Federica Lapolla" userId="6b83f417-c789-4700-a508-dc13352029ef" providerId="ADAL" clId="{844C3D34-F28E-4D9A-AA45-7CC011D8F8DC}" dt="2023-05-09T08:37:34.018" v="2712" actId="47"/>
        <pc:sldMkLst>
          <pc:docMk/>
          <pc:sldMk cId="557144990" sldId="260"/>
        </pc:sldMkLst>
        <pc:spChg chg="mod">
          <ac:chgData name="Federica Lapolla" userId="6b83f417-c789-4700-a508-dc13352029ef" providerId="ADAL" clId="{844C3D34-F28E-4D9A-AA45-7CC011D8F8DC}" dt="2023-05-09T08:31:58.027" v="2484" actId="108"/>
          <ac:spMkLst>
            <pc:docMk/>
            <pc:sldMk cId="557144990" sldId="260"/>
            <ac:spMk id="2" creationId="{BEBDD3EB-816A-0C48-A17C-3BF472F5651A}"/>
          </ac:spMkLst>
        </pc:spChg>
        <pc:spChg chg="add mod">
          <ac:chgData name="Federica Lapolla" userId="6b83f417-c789-4700-a508-dc13352029ef" providerId="ADAL" clId="{844C3D34-F28E-4D9A-AA45-7CC011D8F8DC}" dt="2023-05-09T08:33:17.608" v="2508" actId="571"/>
          <ac:spMkLst>
            <pc:docMk/>
            <pc:sldMk cId="557144990" sldId="260"/>
            <ac:spMk id="3" creationId="{9D84304C-B517-A1DF-944F-392BB214FF9B}"/>
          </ac:spMkLst>
        </pc:spChg>
        <pc:spChg chg="mod">
          <ac:chgData name="Federica Lapolla" userId="6b83f417-c789-4700-a508-dc13352029ef" providerId="ADAL" clId="{844C3D34-F28E-4D9A-AA45-7CC011D8F8DC}" dt="2023-05-09T08:32:03.624" v="2485" actId="6549"/>
          <ac:spMkLst>
            <pc:docMk/>
            <pc:sldMk cId="557144990" sldId="260"/>
            <ac:spMk id="8" creationId="{C4B1D719-CD15-4694-BF20-E2119C09A14B}"/>
          </ac:spMkLst>
        </pc:spChg>
      </pc:sldChg>
      <pc:sldChg chg="del">
        <pc:chgData name="Federica Lapolla" userId="6b83f417-c789-4700-a508-dc13352029ef" providerId="ADAL" clId="{844C3D34-F28E-4D9A-AA45-7CC011D8F8DC}" dt="2023-05-09T07:51:43.697" v="790" actId="47"/>
        <pc:sldMkLst>
          <pc:docMk/>
          <pc:sldMk cId="4035778222" sldId="262"/>
        </pc:sldMkLst>
      </pc:sldChg>
      <pc:sldChg chg="del">
        <pc:chgData name="Federica Lapolla" userId="6b83f417-c789-4700-a508-dc13352029ef" providerId="ADAL" clId="{844C3D34-F28E-4D9A-AA45-7CC011D8F8DC}" dt="2023-05-09T08:10:21.548" v="1031" actId="47"/>
        <pc:sldMkLst>
          <pc:docMk/>
          <pc:sldMk cId="3591549595" sldId="267"/>
        </pc:sldMkLst>
      </pc:sldChg>
      <pc:sldChg chg="del">
        <pc:chgData name="Federica Lapolla" userId="6b83f417-c789-4700-a508-dc13352029ef" providerId="ADAL" clId="{844C3D34-F28E-4D9A-AA45-7CC011D8F8DC}" dt="2023-05-09T08:10:55.650" v="1036" actId="47"/>
        <pc:sldMkLst>
          <pc:docMk/>
          <pc:sldMk cId="371575490" sldId="272"/>
        </pc:sldMkLst>
      </pc:sldChg>
      <pc:sldChg chg="delSp modSp del mod delAnim modAnim modNotesTx">
        <pc:chgData name="Federica Lapolla" userId="6b83f417-c789-4700-a508-dc13352029ef" providerId="ADAL" clId="{844C3D34-F28E-4D9A-AA45-7CC011D8F8DC}" dt="2023-05-09T08:09:52.637" v="1028" actId="47"/>
        <pc:sldMkLst>
          <pc:docMk/>
          <pc:sldMk cId="3418081187" sldId="636"/>
        </pc:sldMkLst>
        <pc:spChg chg="del">
          <ac:chgData name="Federica Lapolla" userId="6b83f417-c789-4700-a508-dc13352029ef" providerId="ADAL" clId="{844C3D34-F28E-4D9A-AA45-7CC011D8F8DC}" dt="2023-05-09T08:08:38.660" v="1021" actId="478"/>
          <ac:spMkLst>
            <pc:docMk/>
            <pc:sldMk cId="3418081187" sldId="636"/>
            <ac:spMk id="6" creationId="{5B3EDD9F-F198-DF46-81B2-D5FCD90049B4}"/>
          </ac:spMkLst>
        </pc:spChg>
        <pc:spChg chg="del mod">
          <ac:chgData name="Federica Lapolla" userId="6b83f417-c789-4700-a508-dc13352029ef" providerId="ADAL" clId="{844C3D34-F28E-4D9A-AA45-7CC011D8F8DC}" dt="2023-05-09T08:09:30.067" v="1026" actId="478"/>
          <ac:spMkLst>
            <pc:docMk/>
            <pc:sldMk cId="3418081187" sldId="636"/>
            <ac:spMk id="8" creationId="{DE6B38CF-5E5D-04E2-FDDB-2EF180C233C4}"/>
          </ac:spMkLst>
        </pc:spChg>
        <pc:picChg chg="del">
          <ac:chgData name="Federica Lapolla" userId="6b83f417-c789-4700-a508-dc13352029ef" providerId="ADAL" clId="{844C3D34-F28E-4D9A-AA45-7CC011D8F8DC}" dt="2023-05-09T08:09:24.378" v="1024" actId="478"/>
          <ac:picMkLst>
            <pc:docMk/>
            <pc:sldMk cId="3418081187" sldId="636"/>
            <ac:picMk id="3" creationId="{45A71DA1-9938-13A1-348A-FEFBAFE24932}"/>
          </ac:picMkLst>
        </pc:picChg>
      </pc:sldChg>
      <pc:sldChg chg="addSp delSp modSp mod">
        <pc:chgData name="Federica Lapolla" userId="6b83f417-c789-4700-a508-dc13352029ef" providerId="ADAL" clId="{844C3D34-F28E-4D9A-AA45-7CC011D8F8DC}" dt="2023-05-09T07:18:18.714" v="257" actId="114"/>
        <pc:sldMkLst>
          <pc:docMk/>
          <pc:sldMk cId="710124572" sldId="638"/>
        </pc:sldMkLst>
        <pc:spChg chg="mod ord">
          <ac:chgData name="Federica Lapolla" userId="6b83f417-c789-4700-a508-dc13352029ef" providerId="ADAL" clId="{844C3D34-F28E-4D9A-AA45-7CC011D8F8DC}" dt="2023-05-09T07:18:18.714" v="257" actId="114"/>
          <ac:spMkLst>
            <pc:docMk/>
            <pc:sldMk cId="710124572" sldId="638"/>
            <ac:spMk id="2" creationId="{726A2E89-A1DF-41A6-95C5-62EE504D692F}"/>
          </ac:spMkLst>
        </pc:spChg>
        <pc:spChg chg="mod ord">
          <ac:chgData name="Federica Lapolla" userId="6b83f417-c789-4700-a508-dc13352029ef" providerId="ADAL" clId="{844C3D34-F28E-4D9A-AA45-7CC011D8F8DC}" dt="2023-05-08T15:56:41.037" v="247" actId="20577"/>
          <ac:spMkLst>
            <pc:docMk/>
            <pc:sldMk cId="710124572" sldId="638"/>
            <ac:spMk id="3" creationId="{5F2FA2D5-70CA-45F5-8099-9F0E30AEA4A3}"/>
          </ac:spMkLst>
        </pc:spChg>
        <pc:spChg chg="add del">
          <ac:chgData name="Federica Lapolla" userId="6b83f417-c789-4700-a508-dc13352029ef" providerId="ADAL" clId="{844C3D34-F28E-4D9A-AA45-7CC011D8F8DC}" dt="2023-05-08T15:47:07.706" v="28" actId="26606"/>
          <ac:spMkLst>
            <pc:docMk/>
            <pc:sldMk cId="710124572" sldId="638"/>
            <ac:spMk id="96" creationId="{879C64A9-610B-46B7-B372-08C81C5AFBDF}"/>
          </ac:spMkLst>
        </pc:spChg>
        <pc:spChg chg="add del">
          <ac:chgData name="Federica Lapolla" userId="6b83f417-c789-4700-a508-dc13352029ef" providerId="ADAL" clId="{844C3D34-F28E-4D9A-AA45-7CC011D8F8DC}" dt="2023-05-08T15:47:07.706" v="28" actId="26606"/>
          <ac:spMkLst>
            <pc:docMk/>
            <pc:sldMk cId="710124572" sldId="638"/>
            <ac:spMk id="98" creationId="{34165AB3-7006-4430-BCE3-25476BE13322}"/>
          </ac:spMkLst>
        </pc:spChg>
        <pc:spChg chg="add del">
          <ac:chgData name="Federica Lapolla" userId="6b83f417-c789-4700-a508-dc13352029ef" providerId="ADAL" clId="{844C3D34-F28E-4D9A-AA45-7CC011D8F8DC}" dt="2023-05-08T15:47:07.706" v="28" actId="26606"/>
          <ac:spMkLst>
            <pc:docMk/>
            <pc:sldMk cId="710124572" sldId="638"/>
            <ac:spMk id="122" creationId="{E3E51905-F374-4E1A-97CF-B741584B74D5}"/>
          </ac:spMkLst>
        </pc:spChg>
        <pc:spChg chg="add del">
          <ac:chgData name="Federica Lapolla" userId="6b83f417-c789-4700-a508-dc13352029ef" providerId="ADAL" clId="{844C3D34-F28E-4D9A-AA45-7CC011D8F8DC}" dt="2023-05-08T15:46:36.919" v="14" actId="26606"/>
          <ac:spMkLst>
            <pc:docMk/>
            <pc:sldMk cId="710124572" sldId="638"/>
            <ac:spMk id="1031" creationId="{E18F6E8B-15ED-43C7-94BA-91549A651C73}"/>
          </ac:spMkLst>
        </pc:spChg>
        <pc:spChg chg="add del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32" creationId="{FB33DC6A-1F1C-4A06-834E-CFF88F1C0BB9}"/>
          </ac:spMkLst>
        </pc:spChg>
        <pc:spChg chg="add del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34" creationId="{0FE1D5CF-87B8-4A8A-AD3C-01D06A60769B}"/>
          </ac:spMkLst>
        </pc:spChg>
        <pc:spChg chg="add del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35" creationId="{60926200-45C2-41E9-839F-31CD5FE4CD59}"/>
          </ac:spMkLst>
        </pc:spChg>
        <pc:spChg chg="add del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37" creationId="{AF2F604E-43BE-4DC3-B983-E071523364F8}"/>
          </ac:spMkLst>
        </pc:spChg>
        <pc:spChg chg="add del">
          <ac:chgData name="Federica Lapolla" userId="6b83f417-c789-4700-a508-dc13352029ef" providerId="ADAL" clId="{844C3D34-F28E-4D9A-AA45-7CC011D8F8DC}" dt="2023-05-08T15:46:36.919" v="14" actId="26606"/>
          <ac:spMkLst>
            <pc:docMk/>
            <pc:sldMk cId="710124572" sldId="638"/>
            <ac:spMk id="1038" creationId="{B81933D1-5615-42C7-9C0B-4EB7105CCE2D}"/>
          </ac:spMkLst>
        </pc:spChg>
        <pc:spChg chg="add del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39" creationId="{08C9B587-E65E-4B52-B37C-ABEBB6E87928}"/>
          </ac:spMkLst>
        </pc:spChg>
        <pc:spChg chg="add del">
          <ac:chgData name="Federica Lapolla" userId="6b83f417-c789-4700-a508-dc13352029ef" providerId="ADAL" clId="{844C3D34-F28E-4D9A-AA45-7CC011D8F8DC}" dt="2023-05-08T15:46:36.919" v="14" actId="26606"/>
          <ac:spMkLst>
            <pc:docMk/>
            <pc:sldMk cId="710124572" sldId="638"/>
            <ac:spMk id="1040" creationId="{B089A89A-1E9C-4761-9DFF-53C275FBF870}"/>
          </ac:spMkLst>
        </pc:spChg>
        <pc:spChg chg="add del">
          <ac:chgData name="Federica Lapolla" userId="6b83f417-c789-4700-a508-dc13352029ef" providerId="ADAL" clId="{844C3D34-F28E-4D9A-AA45-7CC011D8F8DC}" dt="2023-05-08T15:50:24.995" v="40" actId="26606"/>
          <ac:spMkLst>
            <pc:docMk/>
            <pc:sldMk cId="710124572" sldId="638"/>
            <ac:spMk id="1041" creationId="{B81933D1-5615-42C7-9C0B-4EB7105CCE2D}"/>
          </ac:spMkLst>
        </pc:spChg>
        <pc:spChg chg="add del">
          <ac:chgData name="Federica Lapolla" userId="6b83f417-c789-4700-a508-dc13352029ef" providerId="ADAL" clId="{844C3D34-F28E-4D9A-AA45-7CC011D8F8DC}" dt="2023-05-08T15:46:36.919" v="14" actId="26606"/>
          <ac:spMkLst>
            <pc:docMk/>
            <pc:sldMk cId="710124572" sldId="638"/>
            <ac:spMk id="1042" creationId="{19C9EAEA-39D0-4B0E-A0EB-51E7B26740B1}"/>
          </ac:spMkLst>
        </pc:spChg>
        <pc:spChg chg="add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43" creationId="{16F48AD3-C8B3-4F74-B546-F12937F7DD9F}"/>
          </ac:spMkLst>
        </pc:spChg>
        <pc:spChg chg="add del">
          <ac:chgData name="Federica Lapolla" userId="6b83f417-c789-4700-a508-dc13352029ef" providerId="ADAL" clId="{844C3D34-F28E-4D9A-AA45-7CC011D8F8DC}" dt="2023-05-08T15:50:24.995" v="40" actId="26606"/>
          <ac:spMkLst>
            <pc:docMk/>
            <pc:sldMk cId="710124572" sldId="638"/>
            <ac:spMk id="1044" creationId="{E18F6E8B-15ED-43C7-94BA-91549A651C73}"/>
          </ac:spMkLst>
        </pc:spChg>
        <pc:spChg chg="add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45" creationId="{AF2F604E-43BE-4DC3-B983-E071523364F8}"/>
          </ac:spMkLst>
        </pc:spChg>
        <pc:spChg chg="add">
          <ac:chgData name="Federica Lapolla" userId="6b83f417-c789-4700-a508-dc13352029ef" providerId="ADAL" clId="{844C3D34-F28E-4D9A-AA45-7CC011D8F8DC}" dt="2023-05-08T15:50:39.693" v="41" actId="26606"/>
          <ac:spMkLst>
            <pc:docMk/>
            <pc:sldMk cId="710124572" sldId="638"/>
            <ac:spMk id="1050" creationId="{08C9B587-E65E-4B52-B37C-ABEBB6E87928}"/>
          </ac:spMkLst>
        </pc:spChg>
        <pc:spChg chg="add del">
          <ac:chgData name="Federica Lapolla" userId="6b83f417-c789-4700-a508-dc13352029ef" providerId="ADAL" clId="{844C3D34-F28E-4D9A-AA45-7CC011D8F8DC}" dt="2023-05-08T15:50:24.995" v="40" actId="26606"/>
          <ac:spMkLst>
            <pc:docMk/>
            <pc:sldMk cId="710124572" sldId="638"/>
            <ac:spMk id="1053" creationId="{B089A89A-1E9C-4761-9DFF-53C275FBF870}"/>
          </ac:spMkLst>
        </pc:spChg>
        <pc:spChg chg="add del">
          <ac:chgData name="Federica Lapolla" userId="6b83f417-c789-4700-a508-dc13352029ef" providerId="ADAL" clId="{844C3D34-F28E-4D9A-AA45-7CC011D8F8DC}" dt="2023-05-08T15:50:24.995" v="40" actId="26606"/>
          <ac:spMkLst>
            <pc:docMk/>
            <pc:sldMk cId="710124572" sldId="638"/>
            <ac:spMk id="1055" creationId="{19C9EAEA-39D0-4B0E-A0EB-51E7B26740B1}"/>
          </ac:spMkLst>
        </pc:spChg>
        <pc:grpChg chg="add del">
          <ac:chgData name="Federica Lapolla" userId="6b83f417-c789-4700-a508-dc13352029ef" providerId="ADAL" clId="{844C3D34-F28E-4D9A-AA45-7CC011D8F8DC}" dt="2023-05-08T15:47:07.706" v="28" actId="26606"/>
          <ac:grpSpMkLst>
            <pc:docMk/>
            <pc:sldMk cId="710124572" sldId="638"/>
            <ac:grpSpMk id="100" creationId="{12563AD9-A7A3-4BE2-A897-9487DF3E09E8}"/>
          </ac:grpSpMkLst>
        </pc:grpChg>
        <pc:grpChg chg="add del">
          <ac:chgData name="Federica Lapolla" userId="6b83f417-c789-4700-a508-dc13352029ef" providerId="ADAL" clId="{844C3D34-F28E-4D9A-AA45-7CC011D8F8DC}" dt="2023-05-08T15:46:36.919" v="14" actId="26606"/>
          <ac:grpSpMkLst>
            <pc:docMk/>
            <pc:sldMk cId="710124572" sldId="638"/>
            <ac:grpSpMk id="1033" creationId="{032D8612-31EB-44CF-A1D0-14FD4C705424}"/>
          </ac:grpSpMkLst>
        </pc:grpChg>
        <pc:grpChg chg="add del">
          <ac:chgData name="Federica Lapolla" userId="6b83f417-c789-4700-a508-dc13352029ef" providerId="ADAL" clId="{844C3D34-F28E-4D9A-AA45-7CC011D8F8DC}" dt="2023-05-08T15:50:24.995" v="40" actId="26606"/>
          <ac:grpSpMkLst>
            <pc:docMk/>
            <pc:sldMk cId="710124572" sldId="638"/>
            <ac:grpSpMk id="1046" creationId="{032D8612-31EB-44CF-A1D0-14FD4C705424}"/>
          </ac:grpSpMkLst>
        </pc:grpChg>
        <pc:picChg chg="add del mod ord">
          <ac:chgData name="Federica Lapolla" userId="6b83f417-c789-4700-a508-dc13352029ef" providerId="ADAL" clId="{844C3D34-F28E-4D9A-AA45-7CC011D8F8DC}" dt="2023-05-08T15:46:43.325" v="21"/>
          <ac:picMkLst>
            <pc:docMk/>
            <pc:sldMk cId="710124572" sldId="638"/>
            <ac:picMk id="4" creationId="{EC6E378A-C941-4F1A-AA30-F5B1E87EACF3}"/>
          </ac:picMkLst>
        </pc:picChg>
        <pc:picChg chg="add del">
          <ac:chgData name="Federica Lapolla" userId="6b83f417-c789-4700-a508-dc13352029ef" providerId="ADAL" clId="{844C3D34-F28E-4D9A-AA45-7CC011D8F8DC}" dt="2023-05-08T15:46:54.792" v="26" actId="478"/>
          <ac:picMkLst>
            <pc:docMk/>
            <pc:sldMk cId="710124572" sldId="638"/>
            <ac:picMk id="5" creationId="{856B4BD1-1204-E563-0D51-C618885D7466}"/>
          </ac:picMkLst>
        </pc:picChg>
        <pc:picChg chg="add del mod ord">
          <ac:chgData name="Federica Lapolla" userId="6b83f417-c789-4700-a508-dc13352029ef" providerId="ADAL" clId="{844C3D34-F28E-4D9A-AA45-7CC011D8F8DC}" dt="2023-05-08T15:47:52.175" v="36" actId="478"/>
          <ac:picMkLst>
            <pc:docMk/>
            <pc:sldMk cId="710124572" sldId="638"/>
            <ac:picMk id="6" creationId="{351E620E-A5FF-2728-D82A-012F9F3D3F12}"/>
          </ac:picMkLst>
        </pc:picChg>
        <pc:picChg chg="add mod">
          <ac:chgData name="Federica Lapolla" userId="6b83f417-c789-4700-a508-dc13352029ef" providerId="ADAL" clId="{844C3D34-F28E-4D9A-AA45-7CC011D8F8DC}" dt="2023-05-08T15:50:39.693" v="41" actId="26606"/>
          <ac:picMkLst>
            <pc:docMk/>
            <pc:sldMk cId="710124572" sldId="638"/>
            <ac:picMk id="7" creationId="{01B1F6E9-FF80-2392-411D-762A167B50E1}"/>
          </ac:picMkLst>
        </pc:picChg>
        <pc:picChg chg="mod">
          <ac:chgData name="Federica Lapolla" userId="6b83f417-c789-4700-a508-dc13352029ef" providerId="ADAL" clId="{844C3D34-F28E-4D9A-AA45-7CC011D8F8DC}" dt="2023-05-08T15:50:39.693" v="41" actId="26606"/>
          <ac:picMkLst>
            <pc:docMk/>
            <pc:sldMk cId="710124572" sldId="638"/>
            <ac:picMk id="1026" creationId="{9A7B2F35-210C-4D55-B84B-37C7969EA14E}"/>
          </ac:picMkLst>
        </pc:picChg>
      </pc:sldChg>
      <pc:sldChg chg="addSp delSp modSp mod modNotesTx">
        <pc:chgData name="Federica Lapolla" userId="6b83f417-c789-4700-a508-dc13352029ef" providerId="ADAL" clId="{844C3D34-F28E-4D9A-AA45-7CC011D8F8DC}" dt="2023-05-09T08:04:59.925" v="949"/>
        <pc:sldMkLst>
          <pc:docMk/>
          <pc:sldMk cId="2956374478" sldId="639"/>
        </pc:sldMkLst>
        <pc:spChg chg="add mod">
          <ac:chgData name="Federica Lapolla" userId="6b83f417-c789-4700-a508-dc13352029ef" providerId="ADAL" clId="{844C3D34-F28E-4D9A-AA45-7CC011D8F8DC}" dt="2023-05-09T08:03:55.210" v="939" actId="20577"/>
          <ac:spMkLst>
            <pc:docMk/>
            <pc:sldMk cId="2956374478" sldId="639"/>
            <ac:spMk id="5" creationId="{78759C9A-477F-B913-AD49-7DC66C603E2E}"/>
          </ac:spMkLst>
        </pc:spChg>
        <pc:spChg chg="del mod">
          <ac:chgData name="Federica Lapolla" userId="6b83f417-c789-4700-a508-dc13352029ef" providerId="ADAL" clId="{844C3D34-F28E-4D9A-AA45-7CC011D8F8DC}" dt="2023-05-09T08:02:55.657" v="845" actId="478"/>
          <ac:spMkLst>
            <pc:docMk/>
            <pc:sldMk cId="2956374478" sldId="639"/>
            <ac:spMk id="6" creationId="{00000000-0000-0000-0000-000000000000}"/>
          </ac:spMkLst>
        </pc:spChg>
        <pc:graphicFrameChg chg="mod modGraphic">
          <ac:chgData name="Federica Lapolla" userId="6b83f417-c789-4700-a508-dc13352029ef" providerId="ADAL" clId="{844C3D34-F28E-4D9A-AA45-7CC011D8F8DC}" dt="2023-05-09T08:04:59.925" v="949"/>
          <ac:graphicFrameMkLst>
            <pc:docMk/>
            <pc:sldMk cId="2956374478" sldId="639"/>
            <ac:graphicFrameMk id="2" creationId="{512CB7D4-A7E4-4F40-8A94-99D1218CF1CD}"/>
          </ac:graphicFrameMkLst>
        </pc:graphicFrameChg>
        <pc:graphicFrameChg chg="mod modGraphic">
          <ac:chgData name="Federica Lapolla" userId="6b83f417-c789-4700-a508-dc13352029ef" providerId="ADAL" clId="{844C3D34-F28E-4D9A-AA45-7CC011D8F8DC}" dt="2023-05-09T08:04:57.913" v="948"/>
          <ac:graphicFrameMkLst>
            <pc:docMk/>
            <pc:sldMk cId="2956374478" sldId="639"/>
            <ac:graphicFrameMk id="3" creationId="{E156BE8B-C182-FBE5-0DD4-8F22185F859A}"/>
          </ac:graphicFrameMkLst>
        </pc:graphicFrameChg>
        <pc:picChg chg="add mod">
          <ac:chgData name="Federica Lapolla" userId="6b83f417-c789-4700-a508-dc13352029ef" providerId="ADAL" clId="{844C3D34-F28E-4D9A-AA45-7CC011D8F8DC}" dt="2023-05-09T08:02:47.448" v="843" actId="14100"/>
          <ac:picMkLst>
            <pc:docMk/>
            <pc:sldMk cId="2956374478" sldId="639"/>
            <ac:picMk id="4" creationId="{902CEAF3-EBC1-F1FA-3DBF-296516987468}"/>
          </ac:picMkLst>
        </pc:picChg>
        <pc:picChg chg="del">
          <ac:chgData name="Federica Lapolla" userId="6b83f417-c789-4700-a508-dc13352029ef" providerId="ADAL" clId="{844C3D34-F28E-4D9A-AA45-7CC011D8F8DC}" dt="2023-05-09T08:00:52.164" v="828" actId="478"/>
          <ac:picMkLst>
            <pc:docMk/>
            <pc:sldMk cId="2956374478" sldId="639"/>
            <ac:picMk id="8" creationId="{41ADF386-CBC6-4868-B2F2-3129E7751F55}"/>
          </ac:picMkLst>
        </pc:picChg>
      </pc:sldChg>
      <pc:sldChg chg="addSp delSp modSp mod modNotesTx">
        <pc:chgData name="Federica Lapolla" userId="6b83f417-c789-4700-a508-dc13352029ef" providerId="ADAL" clId="{844C3D34-F28E-4D9A-AA45-7CC011D8F8DC}" dt="2023-05-09T08:18:49.451" v="1302" actId="207"/>
        <pc:sldMkLst>
          <pc:docMk/>
          <pc:sldMk cId="3909995294" sldId="641"/>
        </pc:sldMkLst>
        <pc:spChg chg="mod">
          <ac:chgData name="Federica Lapolla" userId="6b83f417-c789-4700-a508-dc13352029ef" providerId="ADAL" clId="{844C3D34-F28E-4D9A-AA45-7CC011D8F8DC}" dt="2023-05-09T08:07:02.701" v="1017" actId="20577"/>
          <ac:spMkLst>
            <pc:docMk/>
            <pc:sldMk cId="3909995294" sldId="641"/>
            <ac:spMk id="11" creationId="{6030424B-23BD-517C-FDD4-B30DA0BEB7E9}"/>
          </ac:spMkLst>
        </pc:spChg>
        <pc:spChg chg="mod">
          <ac:chgData name="Federica Lapolla" userId="6b83f417-c789-4700-a508-dc13352029ef" providerId="ADAL" clId="{844C3D34-F28E-4D9A-AA45-7CC011D8F8DC}" dt="2023-05-09T08:18:49.451" v="1302" actId="207"/>
          <ac:spMkLst>
            <pc:docMk/>
            <pc:sldMk cId="3909995294" sldId="641"/>
            <ac:spMk id="13" creationId="{896EE675-A865-C182-6827-33665541D75D}"/>
          </ac:spMkLst>
        </pc:spChg>
        <pc:picChg chg="add mod">
          <ac:chgData name="Federica Lapolla" userId="6b83f417-c789-4700-a508-dc13352029ef" providerId="ADAL" clId="{844C3D34-F28E-4D9A-AA45-7CC011D8F8DC}" dt="2023-05-09T08:08:05.202" v="1018"/>
          <ac:picMkLst>
            <pc:docMk/>
            <pc:sldMk cId="3909995294" sldId="641"/>
            <ac:picMk id="2" creationId="{CDBE759C-6C49-AA16-1F24-20206582CE82}"/>
          </ac:picMkLst>
        </pc:picChg>
        <pc:picChg chg="del mod">
          <ac:chgData name="Federica Lapolla" userId="6b83f417-c789-4700-a508-dc13352029ef" providerId="ADAL" clId="{844C3D34-F28E-4D9A-AA45-7CC011D8F8DC}" dt="2023-05-09T08:08:16.816" v="1020" actId="478"/>
          <ac:picMkLst>
            <pc:docMk/>
            <pc:sldMk cId="3909995294" sldId="641"/>
            <ac:picMk id="8" creationId="{41ADF386-CBC6-4868-B2F2-3129E7751F55}"/>
          </ac:picMkLst>
        </pc:picChg>
        <pc:picChg chg="del">
          <ac:chgData name="Federica Lapolla" userId="6b83f417-c789-4700-a508-dc13352029ef" providerId="ADAL" clId="{844C3D34-F28E-4D9A-AA45-7CC011D8F8DC}" dt="2023-05-09T08:05:29.884" v="950" actId="478"/>
          <ac:picMkLst>
            <pc:docMk/>
            <pc:sldMk cId="3909995294" sldId="641"/>
            <ac:picMk id="10" creationId="{96AEBB94-718A-459C-0719-2F3E7F105EBE}"/>
          </ac:picMkLst>
        </pc:picChg>
      </pc:sldChg>
      <pc:sldChg chg="addSp delSp modSp del mod modNotesTx">
        <pc:chgData name="Federica Lapolla" userId="6b83f417-c789-4700-a508-dc13352029ef" providerId="ADAL" clId="{844C3D34-F28E-4D9A-AA45-7CC011D8F8DC}" dt="2023-05-09T07:48:32.783" v="633" actId="47"/>
        <pc:sldMkLst>
          <pc:docMk/>
          <pc:sldMk cId="1887370979" sldId="678"/>
        </pc:sldMkLst>
        <pc:spChg chg="mod">
          <ac:chgData name="Federica Lapolla" userId="6b83f417-c789-4700-a508-dc13352029ef" providerId="ADAL" clId="{844C3D34-F28E-4D9A-AA45-7CC011D8F8DC}" dt="2023-05-09T07:44:21.808" v="604" actId="1076"/>
          <ac:spMkLst>
            <pc:docMk/>
            <pc:sldMk cId="1887370979" sldId="678"/>
            <ac:spMk id="2" creationId="{C9A11892-28BA-461C-9AE6-70798E396E7B}"/>
          </ac:spMkLst>
        </pc:spChg>
        <pc:spChg chg="add del mod">
          <ac:chgData name="Federica Lapolla" userId="6b83f417-c789-4700-a508-dc13352029ef" providerId="ADAL" clId="{844C3D34-F28E-4D9A-AA45-7CC011D8F8DC}" dt="2023-05-09T07:25:27.883" v="290"/>
          <ac:spMkLst>
            <pc:docMk/>
            <pc:sldMk cId="1887370979" sldId="678"/>
            <ac:spMk id="3" creationId="{E446AD61-E1D4-4902-151A-6C9871E15A28}"/>
          </ac:spMkLst>
        </pc:spChg>
        <pc:spChg chg="add del mod">
          <ac:chgData name="Federica Lapolla" userId="6b83f417-c789-4700-a508-dc13352029ef" providerId="ADAL" clId="{844C3D34-F28E-4D9A-AA45-7CC011D8F8DC}" dt="2023-05-09T07:25:27.883" v="290"/>
          <ac:spMkLst>
            <pc:docMk/>
            <pc:sldMk cId="1887370979" sldId="678"/>
            <ac:spMk id="5" creationId="{03969CA1-F6F2-331B-D430-65EA8A42E925}"/>
          </ac:spMkLst>
        </pc:spChg>
        <pc:spChg chg="mod">
          <ac:chgData name="Federica Lapolla" userId="6b83f417-c789-4700-a508-dc13352029ef" providerId="ADAL" clId="{844C3D34-F28E-4D9A-AA45-7CC011D8F8DC}" dt="2023-05-09T07:27:57.202" v="294"/>
          <ac:spMkLst>
            <pc:docMk/>
            <pc:sldMk cId="1887370979" sldId="678"/>
            <ac:spMk id="6" creationId="{0EE82846-9883-481E-A633-F3120DEC408D}"/>
          </ac:spMkLst>
        </pc:spChg>
        <pc:spChg chg="add del mod">
          <ac:chgData name="Federica Lapolla" userId="6b83f417-c789-4700-a508-dc13352029ef" providerId="ADAL" clId="{844C3D34-F28E-4D9A-AA45-7CC011D8F8DC}" dt="2023-05-09T07:25:27.883" v="290"/>
          <ac:spMkLst>
            <pc:docMk/>
            <pc:sldMk cId="1887370979" sldId="678"/>
            <ac:spMk id="7" creationId="{87EEF136-68BD-CA9F-2238-C1F9AACDA058}"/>
          </ac:spMkLst>
        </pc:spChg>
        <pc:spChg chg="add del mod">
          <ac:chgData name="Federica Lapolla" userId="6b83f417-c789-4700-a508-dc13352029ef" providerId="ADAL" clId="{844C3D34-F28E-4D9A-AA45-7CC011D8F8DC}" dt="2023-05-09T07:27:57.202" v="294"/>
          <ac:spMkLst>
            <pc:docMk/>
            <pc:sldMk cId="1887370979" sldId="678"/>
            <ac:spMk id="9" creationId="{AEC70D85-B450-7474-C192-9138173D8EC7}"/>
          </ac:spMkLst>
        </pc:spChg>
        <pc:spChg chg="add del mod">
          <ac:chgData name="Federica Lapolla" userId="6b83f417-c789-4700-a508-dc13352029ef" providerId="ADAL" clId="{844C3D34-F28E-4D9A-AA45-7CC011D8F8DC}" dt="2023-05-09T07:27:57.202" v="294"/>
          <ac:spMkLst>
            <pc:docMk/>
            <pc:sldMk cId="1887370979" sldId="678"/>
            <ac:spMk id="10" creationId="{9C92DFF1-740D-0C70-68EE-A75F24639CC9}"/>
          </ac:spMkLst>
        </pc:spChg>
        <pc:spChg chg="mod">
          <ac:chgData name="Federica Lapolla" userId="6b83f417-c789-4700-a508-dc13352029ef" providerId="ADAL" clId="{844C3D34-F28E-4D9A-AA45-7CC011D8F8DC}" dt="2023-05-09T07:39:13.901" v="574" actId="14100"/>
          <ac:spMkLst>
            <pc:docMk/>
            <pc:sldMk cId="1887370979" sldId="678"/>
            <ac:spMk id="11" creationId="{E0F3763C-818A-4A85-893D-476F76156D1E}"/>
          </ac:spMkLst>
        </pc:spChg>
        <pc:spChg chg="add del mod">
          <ac:chgData name="Federica Lapolla" userId="6b83f417-c789-4700-a508-dc13352029ef" providerId="ADAL" clId="{844C3D34-F28E-4D9A-AA45-7CC011D8F8DC}" dt="2023-05-09T07:27:57.202" v="294"/>
          <ac:spMkLst>
            <pc:docMk/>
            <pc:sldMk cId="1887370979" sldId="678"/>
            <ac:spMk id="14" creationId="{A9337B73-EEC8-DDAE-BABC-6FA31E9C1300}"/>
          </ac:spMkLst>
        </pc:spChg>
        <pc:picChg chg="del">
          <ac:chgData name="Federica Lapolla" userId="6b83f417-c789-4700-a508-dc13352029ef" providerId="ADAL" clId="{844C3D34-F28E-4D9A-AA45-7CC011D8F8DC}" dt="2023-05-09T07:24:54.742" v="286" actId="478"/>
          <ac:picMkLst>
            <pc:docMk/>
            <pc:sldMk cId="1887370979" sldId="678"/>
            <ac:picMk id="4" creationId="{46BB3FC7-5349-F79A-DB33-E004748B44EE}"/>
          </ac:picMkLst>
        </pc:picChg>
        <pc:picChg chg="add del mod ord">
          <ac:chgData name="Federica Lapolla" userId="6b83f417-c789-4700-a508-dc13352029ef" providerId="ADAL" clId="{844C3D34-F28E-4D9A-AA45-7CC011D8F8DC}" dt="2023-05-09T07:30:10.484" v="306" actId="478"/>
          <ac:picMkLst>
            <pc:docMk/>
            <pc:sldMk cId="1887370979" sldId="678"/>
            <ac:picMk id="8" creationId="{D8CA61A8-ECBA-069C-9A71-1516EBD37E8F}"/>
          </ac:picMkLst>
        </pc:picChg>
        <pc:picChg chg="add del mod">
          <ac:chgData name="Federica Lapolla" userId="6b83f417-c789-4700-a508-dc13352029ef" providerId="ADAL" clId="{844C3D34-F28E-4D9A-AA45-7CC011D8F8DC}" dt="2023-05-09T07:35:26.983" v="556" actId="478"/>
          <ac:picMkLst>
            <pc:docMk/>
            <pc:sldMk cId="1887370979" sldId="678"/>
            <ac:picMk id="15" creationId="{FAFAD2E6-CBFE-48D9-2E21-D5D5F1F3166C}"/>
          </ac:picMkLst>
        </pc:picChg>
        <pc:picChg chg="add del mod ord">
          <ac:chgData name="Federica Lapolla" userId="6b83f417-c789-4700-a508-dc13352029ef" providerId="ADAL" clId="{844C3D34-F28E-4D9A-AA45-7CC011D8F8DC}" dt="2023-05-09T07:40:54.207" v="590" actId="478"/>
          <ac:picMkLst>
            <pc:docMk/>
            <pc:sldMk cId="1887370979" sldId="678"/>
            <ac:picMk id="16" creationId="{8A723213-7714-E249-023B-CF88EA1E2C31}"/>
          </ac:picMkLst>
        </pc:picChg>
      </pc:sldChg>
      <pc:sldChg chg="del">
        <pc:chgData name="Federica Lapolla" userId="6b83f417-c789-4700-a508-dc13352029ef" providerId="ADAL" clId="{844C3D34-F28E-4D9A-AA45-7CC011D8F8DC}" dt="2023-05-09T08:00:27.309" v="826" actId="47"/>
        <pc:sldMkLst>
          <pc:docMk/>
          <pc:sldMk cId="2525682845" sldId="679"/>
        </pc:sldMkLst>
      </pc:sldChg>
      <pc:sldChg chg="del">
        <pc:chgData name="Federica Lapolla" userId="6b83f417-c789-4700-a508-dc13352029ef" providerId="ADAL" clId="{844C3D34-F28E-4D9A-AA45-7CC011D8F8DC}" dt="2023-05-09T08:00:46.141" v="827" actId="47"/>
        <pc:sldMkLst>
          <pc:docMk/>
          <pc:sldMk cId="2115719922" sldId="683"/>
        </pc:sldMkLst>
      </pc:sldChg>
      <pc:sldChg chg="addSp del delDesignElem">
        <pc:chgData name="Federica Lapolla" userId="6b83f417-c789-4700-a508-dc13352029ef" providerId="ADAL" clId="{844C3D34-F28E-4D9A-AA45-7CC011D8F8DC}" dt="2023-05-08T15:59:17.212" v="256" actId="47"/>
        <pc:sldMkLst>
          <pc:docMk/>
          <pc:sldMk cId="2499356995" sldId="684"/>
        </pc:sldMkLst>
        <pc:spChg chg="add">
          <ac:chgData name="Federica Lapolla" userId="6b83f417-c789-4700-a508-dc13352029ef" providerId="ADAL" clId="{844C3D34-F28E-4D9A-AA45-7CC011D8F8DC}" dt="2023-05-08T15:46:44.517" v="24"/>
          <ac:spMkLst>
            <pc:docMk/>
            <pc:sldMk cId="2499356995" sldId="684"/>
            <ac:spMk id="96" creationId="{879C64A9-610B-46B7-B372-08C81C5AFBDF}"/>
          </ac:spMkLst>
        </pc:spChg>
        <pc:spChg chg="add">
          <ac:chgData name="Federica Lapolla" userId="6b83f417-c789-4700-a508-dc13352029ef" providerId="ADAL" clId="{844C3D34-F28E-4D9A-AA45-7CC011D8F8DC}" dt="2023-05-08T15:46:44.517" v="24"/>
          <ac:spMkLst>
            <pc:docMk/>
            <pc:sldMk cId="2499356995" sldId="684"/>
            <ac:spMk id="98" creationId="{34165AB3-7006-4430-BCE3-25476BE13322}"/>
          </ac:spMkLst>
        </pc:spChg>
        <pc:spChg chg="add">
          <ac:chgData name="Federica Lapolla" userId="6b83f417-c789-4700-a508-dc13352029ef" providerId="ADAL" clId="{844C3D34-F28E-4D9A-AA45-7CC011D8F8DC}" dt="2023-05-08T15:46:44.517" v="24"/>
          <ac:spMkLst>
            <pc:docMk/>
            <pc:sldMk cId="2499356995" sldId="684"/>
            <ac:spMk id="122" creationId="{E3E51905-F374-4E1A-97CF-B741584B74D5}"/>
          </ac:spMkLst>
        </pc:spChg>
        <pc:grpChg chg="add">
          <ac:chgData name="Federica Lapolla" userId="6b83f417-c789-4700-a508-dc13352029ef" providerId="ADAL" clId="{844C3D34-F28E-4D9A-AA45-7CC011D8F8DC}" dt="2023-05-08T15:46:44.517" v="24"/>
          <ac:grpSpMkLst>
            <pc:docMk/>
            <pc:sldMk cId="2499356995" sldId="684"/>
            <ac:grpSpMk id="100" creationId="{12563AD9-A7A3-4BE2-A897-9487DF3E09E8}"/>
          </ac:grpSpMkLst>
        </pc:grpChg>
      </pc:sldChg>
      <pc:sldChg chg="addSp delSp modSp del mod chgLayout">
        <pc:chgData name="Federica Lapolla" userId="6b83f417-c789-4700-a508-dc13352029ef" providerId="ADAL" clId="{844C3D34-F28E-4D9A-AA45-7CC011D8F8DC}" dt="2023-05-09T07:50:52.558" v="762" actId="47"/>
        <pc:sldMkLst>
          <pc:docMk/>
          <pc:sldMk cId="1343248743" sldId="685"/>
        </pc:sldMkLst>
        <pc:spChg chg="mod ord">
          <ac:chgData name="Federica Lapolla" userId="6b83f417-c789-4700-a508-dc13352029ef" providerId="ADAL" clId="{844C3D34-F28E-4D9A-AA45-7CC011D8F8DC}" dt="2023-05-09T07:23:36.560" v="283" actId="700"/>
          <ac:spMkLst>
            <pc:docMk/>
            <pc:sldMk cId="1343248743" sldId="685"/>
            <ac:spMk id="2" creationId="{C9A11892-28BA-461C-9AE6-70798E396E7B}"/>
          </ac:spMkLst>
        </pc:spChg>
        <pc:spChg chg="mod ord">
          <ac:chgData name="Federica Lapolla" userId="6b83f417-c789-4700-a508-dc13352029ef" providerId="ADAL" clId="{844C3D34-F28E-4D9A-AA45-7CC011D8F8DC}" dt="2023-05-09T07:23:36.560" v="283" actId="700"/>
          <ac:spMkLst>
            <pc:docMk/>
            <pc:sldMk cId="1343248743" sldId="685"/>
            <ac:spMk id="6" creationId="{0EE82846-9883-481E-A633-F3120DEC408D}"/>
          </ac:spMkLst>
        </pc:spChg>
        <pc:spChg chg="add del mod ord">
          <ac:chgData name="Federica Lapolla" userId="6b83f417-c789-4700-a508-dc13352029ef" providerId="ADAL" clId="{844C3D34-F28E-4D9A-AA45-7CC011D8F8DC}" dt="2023-05-09T07:23:36.560" v="283" actId="700"/>
          <ac:spMkLst>
            <pc:docMk/>
            <pc:sldMk cId="1343248743" sldId="685"/>
            <ac:spMk id="8" creationId="{7B461908-BA4B-4490-EA96-1C03195097F1}"/>
          </ac:spMkLst>
        </pc:spChg>
        <pc:picChg chg="add del">
          <ac:chgData name="Federica Lapolla" userId="6b83f417-c789-4700-a508-dc13352029ef" providerId="ADAL" clId="{844C3D34-F28E-4D9A-AA45-7CC011D8F8DC}" dt="2023-05-09T07:22:54.106" v="274" actId="478"/>
          <ac:picMkLst>
            <pc:docMk/>
            <pc:sldMk cId="1343248743" sldId="685"/>
            <ac:picMk id="3" creationId="{56495D6E-3F4E-4E0C-979B-9E1049CF38F3}"/>
          </ac:picMkLst>
        </pc:picChg>
        <pc:picChg chg="add del mod">
          <ac:chgData name="Federica Lapolla" userId="6b83f417-c789-4700-a508-dc13352029ef" providerId="ADAL" clId="{844C3D34-F28E-4D9A-AA45-7CC011D8F8DC}" dt="2023-05-09T07:21:48.801" v="262"/>
          <ac:picMkLst>
            <pc:docMk/>
            <pc:sldMk cId="1343248743" sldId="685"/>
            <ac:picMk id="4" creationId="{E99F53F1-B3E1-17C3-C487-296357D61205}"/>
          </ac:picMkLst>
        </pc:picChg>
        <pc:picChg chg="add del mod">
          <ac:chgData name="Federica Lapolla" userId="6b83f417-c789-4700-a508-dc13352029ef" providerId="ADAL" clId="{844C3D34-F28E-4D9A-AA45-7CC011D8F8DC}" dt="2023-05-09T07:22:13.281" v="272"/>
          <ac:picMkLst>
            <pc:docMk/>
            <pc:sldMk cId="1343248743" sldId="685"/>
            <ac:picMk id="5" creationId="{CFF2062C-35EA-C793-C79B-067F059BE74E}"/>
          </ac:picMkLst>
        </pc:picChg>
        <pc:picChg chg="add mod">
          <ac:chgData name="Federica Lapolla" userId="6b83f417-c789-4700-a508-dc13352029ef" providerId="ADAL" clId="{844C3D34-F28E-4D9A-AA45-7CC011D8F8DC}" dt="2023-05-09T07:24:22.629" v="285" actId="1076"/>
          <ac:picMkLst>
            <pc:docMk/>
            <pc:sldMk cId="1343248743" sldId="685"/>
            <ac:picMk id="7" creationId="{A0815FAB-2F3D-8791-9072-E97DB2DD9C7E}"/>
          </ac:picMkLst>
        </pc:picChg>
      </pc:sldChg>
      <pc:sldChg chg="del">
        <pc:chgData name="Federica Lapolla" userId="6b83f417-c789-4700-a508-dc13352029ef" providerId="ADAL" clId="{844C3D34-F28E-4D9A-AA45-7CC011D8F8DC}" dt="2023-05-08T15:46:44.517" v="24"/>
        <pc:sldMkLst>
          <pc:docMk/>
          <pc:sldMk cId="1685792492" sldId="685"/>
        </pc:sldMkLst>
      </pc:sldChg>
      <pc:sldChg chg="addSp delSp modSp mod delDesignElem">
        <pc:chgData name="Federica Lapolla" userId="6b83f417-c789-4700-a508-dc13352029ef" providerId="ADAL" clId="{844C3D34-F28E-4D9A-AA45-7CC011D8F8DC}" dt="2023-05-09T08:00:14.387" v="825" actId="207"/>
        <pc:sldMkLst>
          <pc:docMk/>
          <pc:sldMk cId="3711186057" sldId="685"/>
        </pc:sldMkLst>
        <pc:spChg chg="mod">
          <ac:chgData name="Federica Lapolla" userId="6b83f417-c789-4700-a508-dc13352029ef" providerId="ADAL" clId="{844C3D34-F28E-4D9A-AA45-7CC011D8F8DC}" dt="2023-05-09T08:00:14.387" v="825" actId="207"/>
          <ac:spMkLst>
            <pc:docMk/>
            <pc:sldMk cId="3711186057" sldId="685"/>
            <ac:spMk id="2" creationId="{10105B00-D07F-DCFC-D2F4-EFF4C32AA4C0}"/>
          </ac:spMkLst>
        </pc:spChg>
        <pc:spChg chg="mod">
          <ac:chgData name="Federica Lapolla" userId="6b83f417-c789-4700-a508-dc13352029ef" providerId="ADAL" clId="{844C3D34-F28E-4D9A-AA45-7CC011D8F8DC}" dt="2023-05-09T07:54:41.582" v="803" actId="1076"/>
          <ac:spMkLst>
            <pc:docMk/>
            <pc:sldMk cId="3711186057" sldId="685"/>
            <ac:spMk id="4" creationId="{BDC844D1-72E1-AA8B-6618-5064FB3D09A5}"/>
          </ac:spMkLst>
        </pc:spChg>
        <pc:spChg chg="mod">
          <ac:chgData name="Federica Lapolla" userId="6b83f417-c789-4700-a508-dc13352029ef" providerId="ADAL" clId="{844C3D34-F28E-4D9A-AA45-7CC011D8F8DC}" dt="2023-05-09T07:55:48.856" v="807" actId="207"/>
          <ac:spMkLst>
            <pc:docMk/>
            <pc:sldMk cId="3711186057" sldId="685"/>
            <ac:spMk id="5" creationId="{E6C716E1-20D9-23BD-CA0E-78D488CA1C6C}"/>
          </ac:spMkLst>
        </pc:spChg>
        <pc:spChg chg="mod">
          <ac:chgData name="Federica Lapolla" userId="6b83f417-c789-4700-a508-dc13352029ef" providerId="ADAL" clId="{844C3D34-F28E-4D9A-AA45-7CC011D8F8DC}" dt="2023-05-09T07:58:39.873" v="818" actId="207"/>
          <ac:spMkLst>
            <pc:docMk/>
            <pc:sldMk cId="3711186057" sldId="685"/>
            <ac:spMk id="6" creationId="{03EC97E4-57EE-2CDE-1828-413EB8EE7391}"/>
          </ac:spMkLst>
        </pc:spChg>
        <pc:spChg chg="mod">
          <ac:chgData name="Federica Lapolla" userId="6b83f417-c789-4700-a508-dc13352029ef" providerId="ADAL" clId="{844C3D34-F28E-4D9A-AA45-7CC011D8F8DC}" dt="2023-05-09T07:57:56.669" v="817" actId="207"/>
          <ac:spMkLst>
            <pc:docMk/>
            <pc:sldMk cId="3711186057" sldId="685"/>
            <ac:spMk id="7" creationId="{EDDEB853-32E3-7732-DEDC-A3D605AEEE0F}"/>
          </ac:spMkLst>
        </pc:spChg>
        <pc:spChg chg="mod">
          <ac:chgData name="Federica Lapolla" userId="6b83f417-c789-4700-a508-dc13352029ef" providerId="ADAL" clId="{844C3D34-F28E-4D9A-AA45-7CC011D8F8DC}" dt="2023-05-09T07:57:45.260" v="816" actId="207"/>
          <ac:spMkLst>
            <pc:docMk/>
            <pc:sldMk cId="3711186057" sldId="685"/>
            <ac:spMk id="8" creationId="{DE5484B7-8FB9-1AD9-204C-D0DC0367A568}"/>
          </ac:spMkLst>
        </pc:spChg>
        <pc:spChg chg="mod">
          <ac:chgData name="Federica Lapolla" userId="6b83f417-c789-4700-a508-dc13352029ef" providerId="ADAL" clId="{844C3D34-F28E-4D9A-AA45-7CC011D8F8DC}" dt="2023-05-09T07:59:15.014" v="819" actId="947"/>
          <ac:spMkLst>
            <pc:docMk/>
            <pc:sldMk cId="3711186057" sldId="685"/>
            <ac:spMk id="11" creationId="{E69BBDCB-1007-131C-BE0C-795BD3EE9C8B}"/>
          </ac:spMkLst>
        </pc:spChg>
        <pc:spChg chg="mod">
          <ac:chgData name="Federica Lapolla" userId="6b83f417-c789-4700-a508-dc13352029ef" providerId="ADAL" clId="{844C3D34-F28E-4D9A-AA45-7CC011D8F8DC}" dt="2023-05-09T07:59:30.484" v="820" actId="207"/>
          <ac:spMkLst>
            <pc:docMk/>
            <pc:sldMk cId="3711186057" sldId="685"/>
            <ac:spMk id="12" creationId="{3E590F25-175A-A535-E441-16D911906B1F}"/>
          </ac:spMkLst>
        </pc:spChg>
        <pc:spChg chg="mod">
          <ac:chgData name="Federica Lapolla" userId="6b83f417-c789-4700-a508-dc13352029ef" providerId="ADAL" clId="{844C3D34-F28E-4D9A-AA45-7CC011D8F8DC}" dt="2023-05-09T07:55:29.013" v="804" actId="207"/>
          <ac:spMkLst>
            <pc:docMk/>
            <pc:sldMk cId="3711186057" sldId="685"/>
            <ac:spMk id="28" creationId="{1FD843CC-B95E-8BD9-CDF2-1DF132F79D88}"/>
          </ac:spMkLst>
        </pc:spChg>
        <pc:spChg chg="mod">
          <ac:chgData name="Federica Lapolla" userId="6b83f417-c789-4700-a508-dc13352029ef" providerId="ADAL" clId="{844C3D34-F28E-4D9A-AA45-7CC011D8F8DC}" dt="2023-05-09T07:55:34.666" v="805" actId="207"/>
          <ac:spMkLst>
            <pc:docMk/>
            <pc:sldMk cId="3711186057" sldId="685"/>
            <ac:spMk id="29" creationId="{99DE7E0B-A891-98AF-7D4E-8AC7EAA71953}"/>
          </ac:spMkLst>
        </pc:spChg>
        <pc:spChg chg="mod">
          <ac:chgData name="Federica Lapolla" userId="6b83f417-c789-4700-a508-dc13352029ef" providerId="ADAL" clId="{844C3D34-F28E-4D9A-AA45-7CC011D8F8DC}" dt="2023-05-09T07:55:39.563" v="806" actId="207"/>
          <ac:spMkLst>
            <pc:docMk/>
            <pc:sldMk cId="3711186057" sldId="685"/>
            <ac:spMk id="30" creationId="{97455C6C-EE34-C9FD-A174-77E67D8C7901}"/>
          </ac:spMkLst>
        </pc:spChg>
        <pc:spChg chg="mod">
          <ac:chgData name="Federica Lapolla" userId="6b83f417-c789-4700-a508-dc13352029ef" providerId="ADAL" clId="{844C3D34-F28E-4D9A-AA45-7CC011D8F8DC}" dt="2023-05-09T07:55:59.240" v="809" actId="207"/>
          <ac:spMkLst>
            <pc:docMk/>
            <pc:sldMk cId="3711186057" sldId="685"/>
            <ac:spMk id="31" creationId="{3251A79B-AA6D-2DBF-D1B8-4EB152ED8C9B}"/>
          </ac:spMkLst>
        </pc:spChg>
        <pc:spChg chg="mod">
          <ac:chgData name="Federica Lapolla" userId="6b83f417-c789-4700-a508-dc13352029ef" providerId="ADAL" clId="{844C3D34-F28E-4D9A-AA45-7CC011D8F8DC}" dt="2023-05-09T07:55:54.067" v="808" actId="207"/>
          <ac:spMkLst>
            <pc:docMk/>
            <pc:sldMk cId="3711186057" sldId="685"/>
            <ac:spMk id="32" creationId="{72DC9CC2-AA60-1266-2BB4-023ACC8C0144}"/>
          </ac:spMkLst>
        </pc:spChg>
        <pc:spChg chg="mod">
          <ac:chgData name="Federica Lapolla" userId="6b83f417-c789-4700-a508-dc13352029ef" providerId="ADAL" clId="{844C3D34-F28E-4D9A-AA45-7CC011D8F8DC}" dt="2023-05-09T08:00:08.388" v="824" actId="207"/>
          <ac:spMkLst>
            <pc:docMk/>
            <pc:sldMk cId="3711186057" sldId="685"/>
            <ac:spMk id="37" creationId="{0B1BF5EB-F535-3A3D-F223-E1384DF5690D}"/>
          </ac:spMkLst>
        </pc:spChg>
        <pc:picChg chg="add mod">
          <ac:chgData name="Federica Lapolla" userId="6b83f417-c789-4700-a508-dc13352029ef" providerId="ADAL" clId="{844C3D34-F28E-4D9A-AA45-7CC011D8F8DC}" dt="2023-05-09T07:54:06.125" v="798" actId="1076"/>
          <ac:picMkLst>
            <pc:docMk/>
            <pc:sldMk cId="3711186057" sldId="685"/>
            <ac:picMk id="3" creationId="{5797D952-2404-66D6-0D79-E143B544D397}"/>
          </ac:picMkLst>
        </pc:picChg>
        <pc:picChg chg="del">
          <ac:chgData name="Federica Lapolla" userId="6b83f417-c789-4700-a508-dc13352029ef" providerId="ADAL" clId="{844C3D34-F28E-4D9A-AA45-7CC011D8F8DC}" dt="2023-05-09T07:53:10.743" v="792" actId="478"/>
          <ac:picMkLst>
            <pc:docMk/>
            <pc:sldMk cId="3711186057" sldId="685"/>
            <ac:picMk id="9" creationId="{950837B1-F525-F3C1-2B68-1BD78BA5AC04}"/>
          </ac:picMkLst>
        </pc:picChg>
      </pc:sldChg>
      <pc:sldChg chg="del">
        <pc:chgData name="Federica Lapolla" userId="6b83f417-c789-4700-a508-dc13352029ef" providerId="ADAL" clId="{844C3D34-F28E-4D9A-AA45-7CC011D8F8DC}" dt="2023-05-09T07:50:56.761" v="763" actId="2696"/>
        <pc:sldMkLst>
          <pc:docMk/>
          <pc:sldMk cId="3157907015" sldId="686"/>
        </pc:sldMkLst>
      </pc:sldChg>
      <pc:sldChg chg="del">
        <pc:chgData name="Federica Lapolla" userId="6b83f417-c789-4700-a508-dc13352029ef" providerId="ADAL" clId="{844C3D34-F28E-4D9A-AA45-7CC011D8F8DC}" dt="2023-05-08T15:46:44.517" v="24"/>
        <pc:sldMkLst>
          <pc:docMk/>
          <pc:sldMk cId="3876463161" sldId="686"/>
        </pc:sldMkLst>
      </pc:sldChg>
      <pc:sldChg chg="modSp mod">
        <pc:chgData name="Federica Lapolla" userId="6b83f417-c789-4700-a508-dc13352029ef" providerId="ADAL" clId="{844C3D34-F28E-4D9A-AA45-7CC011D8F8DC}" dt="2023-05-09T08:03:35.017" v="899" actId="20577"/>
        <pc:sldMkLst>
          <pc:docMk/>
          <pc:sldMk cId="4226602971" sldId="686"/>
        </pc:sldMkLst>
        <pc:spChg chg="mod">
          <ac:chgData name="Federica Lapolla" userId="6b83f417-c789-4700-a508-dc13352029ef" providerId="ADAL" clId="{844C3D34-F28E-4D9A-AA45-7CC011D8F8DC}" dt="2023-05-09T08:03:35.017" v="899" actId="20577"/>
          <ac:spMkLst>
            <pc:docMk/>
            <pc:sldMk cId="4226602971" sldId="686"/>
            <ac:spMk id="8" creationId="{6DB508E5-F723-4B13-8800-36B4BE4B82D4}"/>
          </ac:spMkLst>
        </pc:spChg>
        <pc:graphicFrameChg chg="modGraphic">
          <ac:chgData name="Federica Lapolla" userId="6b83f417-c789-4700-a508-dc13352029ef" providerId="ADAL" clId="{844C3D34-F28E-4D9A-AA45-7CC011D8F8DC}" dt="2023-05-09T07:51:36.780" v="789" actId="20577"/>
          <ac:graphicFrameMkLst>
            <pc:docMk/>
            <pc:sldMk cId="4226602971" sldId="686"/>
            <ac:graphicFrameMk id="9" creationId="{BBF8471A-9F49-40CF-AE6E-B7026E959FD0}"/>
          </ac:graphicFrameMkLst>
        </pc:graphicFrameChg>
      </pc:sldChg>
      <pc:sldChg chg="del">
        <pc:chgData name="Federica Lapolla" userId="6b83f417-c789-4700-a508-dc13352029ef" providerId="ADAL" clId="{844C3D34-F28E-4D9A-AA45-7CC011D8F8DC}" dt="2023-05-08T15:46:44.517" v="24"/>
        <pc:sldMkLst>
          <pc:docMk/>
          <pc:sldMk cId="834699009" sldId="687"/>
        </pc:sldMkLst>
      </pc:sldChg>
      <pc:sldChg chg="del">
        <pc:chgData name="Federica Lapolla" userId="6b83f417-c789-4700-a508-dc13352029ef" providerId="ADAL" clId="{844C3D34-F28E-4D9A-AA45-7CC011D8F8DC}" dt="2023-05-09T08:10:28.607" v="1032" actId="47"/>
        <pc:sldMkLst>
          <pc:docMk/>
          <pc:sldMk cId="3051084444" sldId="687"/>
        </pc:sldMkLst>
      </pc:sldChg>
      <pc:sldChg chg="addSp delSp modSp mod ord">
        <pc:chgData name="Federica Lapolla" userId="6b83f417-c789-4700-a508-dc13352029ef" providerId="ADAL" clId="{844C3D34-F28E-4D9A-AA45-7CC011D8F8DC}" dt="2023-05-09T08:20:12.052" v="1316" actId="20577"/>
        <pc:sldMkLst>
          <pc:docMk/>
          <pc:sldMk cId="2550593961" sldId="688"/>
        </pc:sldMkLst>
        <pc:spChg chg="mod">
          <ac:chgData name="Federica Lapolla" userId="6b83f417-c789-4700-a508-dc13352029ef" providerId="ADAL" clId="{844C3D34-F28E-4D9A-AA45-7CC011D8F8DC}" dt="2023-05-09T08:20:12.052" v="1316" actId="20577"/>
          <ac:spMkLst>
            <pc:docMk/>
            <pc:sldMk cId="2550593961" sldId="688"/>
            <ac:spMk id="12" creationId="{6DB508E5-F723-4B13-8800-36B4BE4B82D4}"/>
          </ac:spMkLst>
        </pc:spChg>
        <pc:picChg chg="add mod">
          <ac:chgData name="Federica Lapolla" userId="6b83f417-c789-4700-a508-dc13352029ef" providerId="ADAL" clId="{844C3D34-F28E-4D9A-AA45-7CC011D8F8DC}" dt="2023-05-09T08:19:53.515" v="1309" actId="1076"/>
          <ac:picMkLst>
            <pc:docMk/>
            <pc:sldMk cId="2550593961" sldId="688"/>
            <ac:picMk id="2" creationId="{8F91C2E9-8B37-9A46-82D7-9DAB5219AFE5}"/>
          </ac:picMkLst>
        </pc:picChg>
        <pc:picChg chg="add mod">
          <ac:chgData name="Federica Lapolla" userId="6b83f417-c789-4700-a508-dc13352029ef" providerId="ADAL" clId="{844C3D34-F28E-4D9A-AA45-7CC011D8F8DC}" dt="2023-05-09T08:19:59.884" v="1311" actId="1076"/>
          <ac:picMkLst>
            <pc:docMk/>
            <pc:sldMk cId="2550593961" sldId="688"/>
            <ac:picMk id="3" creationId="{EF691E0D-2C96-511F-D8A6-36905660B1DF}"/>
          </ac:picMkLst>
        </pc:picChg>
        <pc:picChg chg="del mod">
          <ac:chgData name="Federica Lapolla" userId="6b83f417-c789-4700-a508-dc13352029ef" providerId="ADAL" clId="{844C3D34-F28E-4D9A-AA45-7CC011D8F8DC}" dt="2023-05-09T08:19:26.554" v="1303" actId="478"/>
          <ac:picMkLst>
            <pc:docMk/>
            <pc:sldMk cId="2550593961" sldId="688"/>
            <ac:picMk id="4" creationId="{9EFD0BB3-0CE7-2DA6-B921-53A528DC954E}"/>
          </ac:picMkLst>
        </pc:picChg>
        <pc:picChg chg="del">
          <ac:chgData name="Federica Lapolla" userId="6b83f417-c789-4700-a508-dc13352029ef" providerId="ADAL" clId="{844C3D34-F28E-4D9A-AA45-7CC011D8F8DC}" dt="2023-05-09T08:19:27.451" v="1304" actId="478"/>
          <ac:picMkLst>
            <pc:docMk/>
            <pc:sldMk cId="2550593961" sldId="688"/>
            <ac:picMk id="5" creationId="{301F184C-97B4-DCB9-F1C2-5FC8F688BD9E}"/>
          </ac:picMkLst>
        </pc:picChg>
      </pc:sldChg>
      <pc:sldChg chg="del">
        <pc:chgData name="Federica Lapolla" userId="6b83f417-c789-4700-a508-dc13352029ef" providerId="ADAL" clId="{844C3D34-F28E-4D9A-AA45-7CC011D8F8DC}" dt="2023-05-08T15:46:44.517" v="24"/>
        <pc:sldMkLst>
          <pc:docMk/>
          <pc:sldMk cId="2991882605" sldId="688"/>
        </pc:sldMkLst>
      </pc:sldChg>
      <pc:sldChg chg="addSp delSp modSp mod ord">
        <pc:chgData name="Federica Lapolla" userId="6b83f417-c789-4700-a508-dc13352029ef" providerId="ADAL" clId="{844C3D34-F28E-4D9A-AA45-7CC011D8F8DC}" dt="2023-05-09T08:24:58.898" v="1653" actId="1076"/>
        <pc:sldMkLst>
          <pc:docMk/>
          <pc:sldMk cId="22054818" sldId="689"/>
        </pc:sldMkLst>
        <pc:spChg chg="add mod">
          <ac:chgData name="Federica Lapolla" userId="6b83f417-c789-4700-a508-dc13352029ef" providerId="ADAL" clId="{844C3D34-F28E-4D9A-AA45-7CC011D8F8DC}" dt="2023-05-09T08:24:19.252" v="1564" actId="1076"/>
          <ac:spMkLst>
            <pc:docMk/>
            <pc:sldMk cId="22054818" sldId="689"/>
            <ac:spMk id="4" creationId="{944C7891-BDCF-E2A5-373F-07DE560A48C6}"/>
          </ac:spMkLst>
        </pc:spChg>
        <pc:spChg chg="mod">
          <ac:chgData name="Federica Lapolla" userId="6b83f417-c789-4700-a508-dc13352029ef" providerId="ADAL" clId="{844C3D34-F28E-4D9A-AA45-7CC011D8F8DC}" dt="2023-05-09T08:21:40.260" v="1393" actId="404"/>
          <ac:spMkLst>
            <pc:docMk/>
            <pc:sldMk cId="22054818" sldId="689"/>
            <ac:spMk id="9" creationId="{CCA7ADBE-8EB0-42A7-96B2-3717BB023009}"/>
          </ac:spMkLst>
        </pc:spChg>
        <pc:spChg chg="mod">
          <ac:chgData name="Federica Lapolla" userId="6b83f417-c789-4700-a508-dc13352029ef" providerId="ADAL" clId="{844C3D34-F28E-4D9A-AA45-7CC011D8F8DC}" dt="2023-05-09T08:24:58.898" v="1653" actId="1076"/>
          <ac:spMkLst>
            <pc:docMk/>
            <pc:sldMk cId="22054818" sldId="689"/>
            <ac:spMk id="10" creationId="{1B3DBD56-0705-0AF4-01A3-80D0E5511B19}"/>
          </ac:spMkLst>
        </pc:spChg>
        <pc:spChg chg="mod">
          <ac:chgData name="Federica Lapolla" userId="6b83f417-c789-4700-a508-dc13352029ef" providerId="ADAL" clId="{844C3D34-F28E-4D9A-AA45-7CC011D8F8DC}" dt="2023-05-09T08:24:26.757" v="1566" actId="1076"/>
          <ac:spMkLst>
            <pc:docMk/>
            <pc:sldMk cId="22054818" sldId="689"/>
            <ac:spMk id="11" creationId="{F893808E-20FC-4CEF-8A16-D7048B90D6C9}"/>
          </ac:spMkLst>
        </pc:spChg>
        <pc:spChg chg="mod">
          <ac:chgData name="Federica Lapolla" userId="6b83f417-c789-4700-a508-dc13352029ef" providerId="ADAL" clId="{844C3D34-F28E-4D9A-AA45-7CC011D8F8DC}" dt="2023-05-09T08:20:55.933" v="1389" actId="313"/>
          <ac:spMkLst>
            <pc:docMk/>
            <pc:sldMk cId="22054818" sldId="689"/>
            <ac:spMk id="13" creationId="{6DB508E5-F723-4B13-8800-36B4BE4B82D4}"/>
          </ac:spMkLst>
        </pc:spChg>
        <pc:spChg chg="mod">
          <ac:chgData name="Federica Lapolla" userId="6b83f417-c789-4700-a508-dc13352029ef" providerId="ADAL" clId="{844C3D34-F28E-4D9A-AA45-7CC011D8F8DC}" dt="2023-05-09T08:24:23.531" v="1565" actId="1076"/>
          <ac:spMkLst>
            <pc:docMk/>
            <pc:sldMk cId="22054818" sldId="689"/>
            <ac:spMk id="15" creationId="{4E2BB31D-3B91-40CD-800B-AD6DA7F18994}"/>
          </ac:spMkLst>
        </pc:spChg>
        <pc:spChg chg="add del mod">
          <ac:chgData name="Federica Lapolla" userId="6b83f417-c789-4700-a508-dc13352029ef" providerId="ADAL" clId="{844C3D34-F28E-4D9A-AA45-7CC011D8F8DC}" dt="2023-05-09T08:24:03.084" v="1560" actId="1076"/>
          <ac:spMkLst>
            <pc:docMk/>
            <pc:sldMk cId="22054818" sldId="689"/>
            <ac:spMk id="19" creationId="{080BF0EE-6BDC-44AB-BD78-B28F9D7DEBBB}"/>
          </ac:spMkLst>
        </pc:spChg>
        <pc:picChg chg="add mod">
          <ac:chgData name="Federica Lapolla" userId="6b83f417-c789-4700-a508-dc13352029ef" providerId="ADAL" clId="{844C3D34-F28E-4D9A-AA45-7CC011D8F8DC}" dt="2023-05-09T08:21:33.794" v="1392" actId="1076"/>
          <ac:picMkLst>
            <pc:docMk/>
            <pc:sldMk cId="22054818" sldId="689"/>
            <ac:picMk id="2" creationId="{7250333A-1B92-E0C8-AECB-DE5803E0049C}"/>
          </ac:picMkLst>
        </pc:picChg>
        <pc:picChg chg="del">
          <ac:chgData name="Federica Lapolla" userId="6b83f417-c789-4700-a508-dc13352029ef" providerId="ADAL" clId="{844C3D34-F28E-4D9A-AA45-7CC011D8F8DC}" dt="2023-05-09T08:20:59.414" v="1390" actId="478"/>
          <ac:picMkLst>
            <pc:docMk/>
            <pc:sldMk cId="22054818" sldId="689"/>
            <ac:picMk id="3" creationId="{D668BCBB-19A0-DAFB-C713-E9E4A89EFE35}"/>
          </ac:picMkLst>
        </pc:picChg>
      </pc:sldChg>
      <pc:sldChg chg="del">
        <pc:chgData name="Federica Lapolla" userId="6b83f417-c789-4700-a508-dc13352029ef" providerId="ADAL" clId="{844C3D34-F28E-4D9A-AA45-7CC011D8F8DC}" dt="2023-05-08T15:46:44.517" v="24"/>
        <pc:sldMkLst>
          <pc:docMk/>
          <pc:sldMk cId="3719987303" sldId="689"/>
        </pc:sldMkLst>
      </pc:sldChg>
      <pc:sldChg chg="modSp del mod">
        <pc:chgData name="Federica Lapolla" userId="6b83f417-c789-4700-a508-dc13352029ef" providerId="ADAL" clId="{844C3D34-F28E-4D9A-AA45-7CC011D8F8DC}" dt="2023-05-08T15:46:44.517" v="24"/>
        <pc:sldMkLst>
          <pc:docMk/>
          <pc:sldMk cId="250517504" sldId="690"/>
        </pc:sldMkLst>
        <pc:spChg chg="mod">
          <ac:chgData name="Federica Lapolla" userId="6b83f417-c789-4700-a508-dc13352029ef" providerId="ADAL" clId="{844C3D34-F28E-4D9A-AA45-7CC011D8F8DC}" dt="2023-05-08T15:46:44.517" v="24"/>
          <ac:spMkLst>
            <pc:docMk/>
            <pc:sldMk cId="250517504" sldId="690"/>
            <ac:spMk id="4" creationId="{A9F83E83-DAAD-2D48-989E-B1987A92552F}"/>
          </ac:spMkLst>
        </pc:spChg>
        <pc:spChg chg="mod">
          <ac:chgData name="Federica Lapolla" userId="6b83f417-c789-4700-a508-dc13352029ef" providerId="ADAL" clId="{844C3D34-F28E-4D9A-AA45-7CC011D8F8DC}" dt="2023-05-08T15:46:44.517" v="24"/>
          <ac:spMkLst>
            <pc:docMk/>
            <pc:sldMk cId="250517504" sldId="690"/>
            <ac:spMk id="8" creationId="{C4B1D719-CD15-4694-BF20-E2119C09A14B}"/>
          </ac:spMkLst>
        </pc:spChg>
      </pc:sldChg>
      <pc:sldChg chg="modSp del mod">
        <pc:chgData name="Federica Lapolla" userId="6b83f417-c789-4700-a508-dc13352029ef" providerId="ADAL" clId="{844C3D34-F28E-4D9A-AA45-7CC011D8F8DC}" dt="2023-05-09T08:10:41.717" v="1033" actId="47"/>
        <pc:sldMkLst>
          <pc:docMk/>
          <pc:sldMk cId="2548386533" sldId="690"/>
        </pc:sldMkLst>
        <pc:spChg chg="mod">
          <ac:chgData name="Federica Lapolla" userId="6b83f417-c789-4700-a508-dc13352029ef" providerId="ADAL" clId="{844C3D34-F28E-4D9A-AA45-7CC011D8F8DC}" dt="2023-05-08T15:58:55.849" v="255" actId="27636"/>
          <ac:spMkLst>
            <pc:docMk/>
            <pc:sldMk cId="2548386533" sldId="690"/>
            <ac:spMk id="4" creationId="{A9F83E83-DAAD-2D48-989E-B1987A92552F}"/>
          </ac:spMkLst>
        </pc:spChg>
        <pc:spChg chg="mod">
          <ac:chgData name="Federica Lapolla" userId="6b83f417-c789-4700-a508-dc13352029ef" providerId="ADAL" clId="{844C3D34-F28E-4D9A-AA45-7CC011D8F8DC}" dt="2023-05-08T15:58:55.849" v="254" actId="27636"/>
          <ac:spMkLst>
            <pc:docMk/>
            <pc:sldMk cId="2548386533" sldId="690"/>
            <ac:spMk id="8" creationId="{C4B1D719-CD15-4694-BF20-E2119C09A14B}"/>
          </ac:spMkLst>
        </pc:spChg>
      </pc:sldChg>
      <pc:sldChg chg="del">
        <pc:chgData name="Federica Lapolla" userId="6b83f417-c789-4700-a508-dc13352029ef" providerId="ADAL" clId="{844C3D34-F28E-4D9A-AA45-7CC011D8F8DC}" dt="2023-05-08T15:46:44.517" v="24"/>
        <pc:sldMkLst>
          <pc:docMk/>
          <pc:sldMk cId="1159238147" sldId="691"/>
        </pc:sldMkLst>
      </pc:sldChg>
      <pc:sldChg chg="modSp mod">
        <pc:chgData name="Federica Lapolla" userId="6b83f417-c789-4700-a508-dc13352029ef" providerId="ADAL" clId="{844C3D34-F28E-4D9A-AA45-7CC011D8F8DC}" dt="2023-05-09T08:37:40.678" v="2716" actId="20577"/>
        <pc:sldMkLst>
          <pc:docMk/>
          <pc:sldMk cId="3469454771" sldId="691"/>
        </pc:sldMkLst>
        <pc:spChg chg="mod">
          <ac:chgData name="Federica Lapolla" userId="6b83f417-c789-4700-a508-dc13352029ef" providerId="ADAL" clId="{844C3D34-F28E-4D9A-AA45-7CC011D8F8DC}" dt="2023-05-09T08:37:40.678" v="2716" actId="20577"/>
          <ac:spMkLst>
            <pc:docMk/>
            <pc:sldMk cId="3469454771" sldId="691"/>
            <ac:spMk id="7" creationId="{BAC6B72B-1632-4A6C-8438-05B5155B6709}"/>
          </ac:spMkLst>
        </pc:spChg>
      </pc:sldChg>
      <pc:sldChg chg="del">
        <pc:chgData name="Federica Lapolla" userId="6b83f417-c789-4700-a508-dc13352029ef" providerId="ADAL" clId="{844C3D34-F28E-4D9A-AA45-7CC011D8F8DC}" dt="2023-05-09T07:48:36.975" v="635" actId="47"/>
        <pc:sldMkLst>
          <pc:docMk/>
          <pc:sldMk cId="306911868" sldId="692"/>
        </pc:sldMkLst>
      </pc:sldChg>
      <pc:sldChg chg="del">
        <pc:chgData name="Federica Lapolla" userId="6b83f417-c789-4700-a508-dc13352029ef" providerId="ADAL" clId="{844C3D34-F28E-4D9A-AA45-7CC011D8F8DC}" dt="2023-05-09T07:48:34.055" v="634" actId="47"/>
        <pc:sldMkLst>
          <pc:docMk/>
          <pc:sldMk cId="632943465" sldId="693"/>
        </pc:sldMkLst>
      </pc:sldChg>
      <pc:sldChg chg="addSp delSp modSp mod setBg delAnim">
        <pc:chgData name="Federica Lapolla" userId="6b83f417-c789-4700-a508-dc13352029ef" providerId="ADAL" clId="{844C3D34-F28E-4D9A-AA45-7CC011D8F8DC}" dt="2023-05-09T08:12:28.191" v="1075" actId="20577"/>
        <pc:sldMkLst>
          <pc:docMk/>
          <pc:sldMk cId="2346707909" sldId="694"/>
        </pc:sldMkLst>
        <pc:spChg chg="add del mod">
          <ac:chgData name="Federica Lapolla" userId="6b83f417-c789-4700-a508-dc13352029ef" providerId="ADAL" clId="{844C3D34-F28E-4D9A-AA45-7CC011D8F8DC}" dt="2023-05-09T07:43:34.597" v="592" actId="478"/>
          <ac:spMkLst>
            <pc:docMk/>
            <pc:sldMk cId="2346707909" sldId="694"/>
            <ac:spMk id="2" creationId="{AFD1F5C7-9D0F-8C78-E8C5-C2CCCAE9021B}"/>
          </ac:spMkLst>
        </pc:spChg>
        <pc:spChg chg="add del mod">
          <ac:chgData name="Federica Lapolla" userId="6b83f417-c789-4700-a508-dc13352029ef" providerId="ADAL" clId="{844C3D34-F28E-4D9A-AA45-7CC011D8F8DC}" dt="2023-05-09T07:43:39.464" v="593" actId="478"/>
          <ac:spMkLst>
            <pc:docMk/>
            <pc:sldMk cId="2346707909" sldId="694"/>
            <ac:spMk id="5" creationId="{32BFC31B-ADA8-BEB1-9D20-11087426CE40}"/>
          </ac:spMkLst>
        </pc:spChg>
        <pc:spChg chg="mod ord">
          <ac:chgData name="Federica Lapolla" userId="6b83f417-c789-4700-a508-dc13352029ef" providerId="ADAL" clId="{844C3D34-F28E-4D9A-AA45-7CC011D8F8DC}" dt="2023-05-09T07:45:17.477" v="607" actId="26606"/>
          <ac:spMkLst>
            <pc:docMk/>
            <pc:sldMk cId="2346707909" sldId="694"/>
            <ac:spMk id="6" creationId="{5B3EDD9F-F198-DF46-81B2-D5FCD90049B4}"/>
          </ac:spMkLst>
        </pc:spChg>
        <pc:spChg chg="add mod">
          <ac:chgData name="Federica Lapolla" userId="6b83f417-c789-4700-a508-dc13352029ef" providerId="ADAL" clId="{844C3D34-F28E-4D9A-AA45-7CC011D8F8DC}" dt="2023-05-09T07:50:33.781" v="761" actId="790"/>
          <ac:spMkLst>
            <pc:docMk/>
            <pc:sldMk cId="2346707909" sldId="694"/>
            <ac:spMk id="8" creationId="{236F0E09-3D16-6399-29B5-669A72A4AD57}"/>
          </ac:spMkLst>
        </pc:spChg>
        <pc:spChg chg="del">
          <ac:chgData name="Federica Lapolla" userId="6b83f417-c789-4700-a508-dc13352029ef" providerId="ADAL" clId="{844C3D34-F28E-4D9A-AA45-7CC011D8F8DC}" dt="2023-05-09T07:43:45.217" v="596" actId="478"/>
          <ac:spMkLst>
            <pc:docMk/>
            <pc:sldMk cId="2346707909" sldId="694"/>
            <ac:spMk id="9" creationId="{CCA7ADBE-8EB0-42A7-96B2-3717BB023009}"/>
          </ac:spMkLst>
        </pc:spChg>
        <pc:spChg chg="del">
          <ac:chgData name="Federica Lapolla" userId="6b83f417-c789-4700-a508-dc13352029ef" providerId="ADAL" clId="{844C3D34-F28E-4D9A-AA45-7CC011D8F8DC}" dt="2023-05-09T07:43:51.675" v="600" actId="478"/>
          <ac:spMkLst>
            <pc:docMk/>
            <pc:sldMk cId="2346707909" sldId="694"/>
            <ac:spMk id="10" creationId="{1B3DBD56-0705-0AF4-01A3-80D0E5511B19}"/>
          </ac:spMkLst>
        </pc:spChg>
        <pc:spChg chg="del">
          <ac:chgData name="Federica Lapolla" userId="6b83f417-c789-4700-a508-dc13352029ef" providerId="ADAL" clId="{844C3D34-F28E-4D9A-AA45-7CC011D8F8DC}" dt="2023-05-09T07:43:50.360" v="599" actId="478"/>
          <ac:spMkLst>
            <pc:docMk/>
            <pc:sldMk cId="2346707909" sldId="694"/>
            <ac:spMk id="11" creationId="{F893808E-20FC-4CEF-8A16-D7048B90D6C9}"/>
          </ac:spMkLst>
        </pc:spChg>
        <pc:spChg chg="add mod">
          <ac:chgData name="Federica Lapolla" userId="6b83f417-c789-4700-a508-dc13352029ef" providerId="ADAL" clId="{844C3D34-F28E-4D9A-AA45-7CC011D8F8DC}" dt="2023-05-09T08:12:28.191" v="1075" actId="20577"/>
          <ac:spMkLst>
            <pc:docMk/>
            <pc:sldMk cId="2346707909" sldId="694"/>
            <ac:spMk id="12" creationId="{AC4C78EC-AEF6-67C2-8B9D-F877BB643526}"/>
          </ac:spMkLst>
        </pc:spChg>
        <pc:spChg chg="del">
          <ac:chgData name="Federica Lapolla" userId="6b83f417-c789-4700-a508-dc13352029ef" providerId="ADAL" clId="{844C3D34-F28E-4D9A-AA45-7CC011D8F8DC}" dt="2023-05-09T07:43:42.616" v="595" actId="478"/>
          <ac:spMkLst>
            <pc:docMk/>
            <pc:sldMk cId="2346707909" sldId="694"/>
            <ac:spMk id="13" creationId="{6DB508E5-F723-4B13-8800-36B4BE4B82D4}"/>
          </ac:spMkLst>
        </pc:spChg>
        <pc:spChg chg="add">
          <ac:chgData name="Federica Lapolla" userId="6b83f417-c789-4700-a508-dc13352029ef" providerId="ADAL" clId="{844C3D34-F28E-4D9A-AA45-7CC011D8F8DC}" dt="2023-05-09T07:45:17.477" v="607" actId="26606"/>
          <ac:spMkLst>
            <pc:docMk/>
            <pc:sldMk cId="2346707909" sldId="694"/>
            <ac:spMk id="14" creationId="{D1EA859B-E555-4109-94F3-6700E046E008}"/>
          </ac:spMkLst>
        </pc:spChg>
        <pc:spChg chg="del">
          <ac:chgData name="Federica Lapolla" userId="6b83f417-c789-4700-a508-dc13352029ef" providerId="ADAL" clId="{844C3D34-F28E-4D9A-AA45-7CC011D8F8DC}" dt="2023-05-09T07:43:48.887" v="598" actId="478"/>
          <ac:spMkLst>
            <pc:docMk/>
            <pc:sldMk cId="2346707909" sldId="694"/>
            <ac:spMk id="15" creationId="{4E2BB31D-3B91-40CD-800B-AD6DA7F18994}"/>
          </ac:spMkLst>
        </pc:spChg>
        <pc:spChg chg="add">
          <ac:chgData name="Federica Lapolla" userId="6b83f417-c789-4700-a508-dc13352029ef" providerId="ADAL" clId="{844C3D34-F28E-4D9A-AA45-7CC011D8F8DC}" dt="2023-05-09T07:45:17.477" v="607" actId="26606"/>
          <ac:spMkLst>
            <pc:docMk/>
            <pc:sldMk cId="2346707909" sldId="694"/>
            <ac:spMk id="17" creationId="{04812C46-200A-4DEB-A05E-3ED6C68C2387}"/>
          </ac:spMkLst>
        </pc:spChg>
        <pc:spChg chg="del">
          <ac:chgData name="Federica Lapolla" userId="6b83f417-c789-4700-a508-dc13352029ef" providerId="ADAL" clId="{844C3D34-F28E-4D9A-AA45-7CC011D8F8DC}" dt="2023-05-09T07:43:47.186" v="597" actId="478"/>
          <ac:spMkLst>
            <pc:docMk/>
            <pc:sldMk cId="2346707909" sldId="694"/>
            <ac:spMk id="19" creationId="{080BF0EE-6BDC-44AB-BD78-B28F9D7DEBBB}"/>
          </ac:spMkLst>
        </pc:spChg>
        <pc:picChg chg="del">
          <ac:chgData name="Federica Lapolla" userId="6b83f417-c789-4700-a508-dc13352029ef" providerId="ADAL" clId="{844C3D34-F28E-4D9A-AA45-7CC011D8F8DC}" dt="2023-05-09T07:43:40.361" v="594" actId="478"/>
          <ac:picMkLst>
            <pc:docMk/>
            <pc:sldMk cId="2346707909" sldId="694"/>
            <ac:picMk id="3" creationId="{D668BCBB-19A0-DAFB-C713-E9E4A89EFE35}"/>
          </ac:picMkLst>
        </pc:picChg>
        <pc:picChg chg="add mod">
          <ac:chgData name="Federica Lapolla" userId="6b83f417-c789-4700-a508-dc13352029ef" providerId="ADAL" clId="{844C3D34-F28E-4D9A-AA45-7CC011D8F8DC}" dt="2023-05-09T07:50:17.319" v="760" actId="14861"/>
          <ac:picMkLst>
            <pc:docMk/>
            <pc:sldMk cId="2346707909" sldId="694"/>
            <ac:picMk id="7" creationId="{61F89D4C-E66A-DD42-8B36-C62CBF5D9E76}"/>
          </ac:picMkLst>
        </pc:picChg>
      </pc:sldChg>
      <pc:sldChg chg="addSp delSp modSp mod delAnim">
        <pc:chgData name="Federica Lapolla" userId="6b83f417-c789-4700-a508-dc13352029ef" providerId="ADAL" clId="{844C3D34-F28E-4D9A-AA45-7CC011D8F8DC}" dt="2023-05-09T08:37:28.250" v="2711" actId="1076"/>
        <pc:sldMkLst>
          <pc:docMk/>
          <pc:sldMk cId="1655798259" sldId="695"/>
        </pc:sldMkLst>
        <pc:spChg chg="add del mod">
          <ac:chgData name="Federica Lapolla" userId="6b83f417-c789-4700-a508-dc13352029ef" providerId="ADAL" clId="{844C3D34-F28E-4D9A-AA45-7CC011D8F8DC}" dt="2023-05-09T08:33:43.885" v="2513" actId="478"/>
          <ac:spMkLst>
            <pc:docMk/>
            <pc:sldMk cId="1655798259" sldId="695"/>
            <ac:spMk id="3" creationId="{B6C8772F-A0C0-4344-4CDF-5A8ABDD8B9DE}"/>
          </ac:spMkLst>
        </pc:spChg>
        <pc:spChg chg="del">
          <ac:chgData name="Federica Lapolla" userId="6b83f417-c789-4700-a508-dc13352029ef" providerId="ADAL" clId="{844C3D34-F28E-4D9A-AA45-7CC011D8F8DC}" dt="2023-05-09T08:32:25.993" v="2489" actId="478"/>
          <ac:spMkLst>
            <pc:docMk/>
            <pc:sldMk cId="1655798259" sldId="695"/>
            <ac:spMk id="4" creationId="{944C7891-BDCF-E2A5-373F-07DE560A48C6}"/>
          </ac:spMkLst>
        </pc:spChg>
        <pc:spChg chg="add del mod">
          <ac:chgData name="Federica Lapolla" userId="6b83f417-c789-4700-a508-dc13352029ef" providerId="ADAL" clId="{844C3D34-F28E-4D9A-AA45-7CC011D8F8DC}" dt="2023-05-09T08:33:46.138" v="2514" actId="478"/>
          <ac:spMkLst>
            <pc:docMk/>
            <pc:sldMk cId="1655798259" sldId="695"/>
            <ac:spMk id="7" creationId="{5F440D66-FAD3-765C-18CE-3190C4FDECB8}"/>
          </ac:spMkLst>
        </pc:spChg>
        <pc:spChg chg="add mod">
          <ac:chgData name="Federica Lapolla" userId="6b83f417-c789-4700-a508-dc13352029ef" providerId="ADAL" clId="{844C3D34-F28E-4D9A-AA45-7CC011D8F8DC}" dt="2023-05-09T08:37:28.250" v="2711" actId="1076"/>
          <ac:spMkLst>
            <pc:docMk/>
            <pc:sldMk cId="1655798259" sldId="695"/>
            <ac:spMk id="8" creationId="{167C5C0C-43EB-3766-A355-E2DE90C77FBB}"/>
          </ac:spMkLst>
        </pc:spChg>
        <pc:spChg chg="del">
          <ac:chgData name="Federica Lapolla" userId="6b83f417-c789-4700-a508-dc13352029ef" providerId="ADAL" clId="{844C3D34-F28E-4D9A-AA45-7CC011D8F8DC}" dt="2023-05-09T08:32:22.109" v="2486" actId="478"/>
          <ac:spMkLst>
            <pc:docMk/>
            <pc:sldMk cId="1655798259" sldId="695"/>
            <ac:spMk id="9" creationId="{CCA7ADBE-8EB0-42A7-96B2-3717BB023009}"/>
          </ac:spMkLst>
        </pc:spChg>
        <pc:spChg chg="del">
          <ac:chgData name="Federica Lapolla" userId="6b83f417-c789-4700-a508-dc13352029ef" providerId="ADAL" clId="{844C3D34-F28E-4D9A-AA45-7CC011D8F8DC}" dt="2023-05-09T08:32:31.961" v="2492" actId="478"/>
          <ac:spMkLst>
            <pc:docMk/>
            <pc:sldMk cId="1655798259" sldId="695"/>
            <ac:spMk id="10" creationId="{1B3DBD56-0705-0AF4-01A3-80D0E5511B19}"/>
          </ac:spMkLst>
        </pc:spChg>
        <pc:spChg chg="del">
          <ac:chgData name="Federica Lapolla" userId="6b83f417-c789-4700-a508-dc13352029ef" providerId="ADAL" clId="{844C3D34-F28E-4D9A-AA45-7CC011D8F8DC}" dt="2023-05-09T08:32:30.532" v="2491" actId="478"/>
          <ac:spMkLst>
            <pc:docMk/>
            <pc:sldMk cId="1655798259" sldId="695"/>
            <ac:spMk id="11" creationId="{F893808E-20FC-4CEF-8A16-D7048B90D6C9}"/>
          </ac:spMkLst>
        </pc:spChg>
        <pc:spChg chg="mod">
          <ac:chgData name="Federica Lapolla" userId="6b83f417-c789-4700-a508-dc13352029ef" providerId="ADAL" clId="{844C3D34-F28E-4D9A-AA45-7CC011D8F8DC}" dt="2023-05-09T08:32:54.369" v="2506" actId="20577"/>
          <ac:spMkLst>
            <pc:docMk/>
            <pc:sldMk cId="1655798259" sldId="695"/>
            <ac:spMk id="13" creationId="{6DB508E5-F723-4B13-8800-36B4BE4B82D4}"/>
          </ac:spMkLst>
        </pc:spChg>
        <pc:spChg chg="del">
          <ac:chgData name="Federica Lapolla" userId="6b83f417-c789-4700-a508-dc13352029ef" providerId="ADAL" clId="{844C3D34-F28E-4D9A-AA45-7CC011D8F8DC}" dt="2023-05-09T08:32:28.651" v="2490" actId="478"/>
          <ac:spMkLst>
            <pc:docMk/>
            <pc:sldMk cId="1655798259" sldId="695"/>
            <ac:spMk id="15" creationId="{4E2BB31D-3B91-40CD-800B-AD6DA7F18994}"/>
          </ac:spMkLst>
        </pc:spChg>
        <pc:spChg chg="del mod">
          <ac:chgData name="Federica Lapolla" userId="6b83f417-c789-4700-a508-dc13352029ef" providerId="ADAL" clId="{844C3D34-F28E-4D9A-AA45-7CC011D8F8DC}" dt="2023-05-09T08:32:24.079" v="2488" actId="478"/>
          <ac:spMkLst>
            <pc:docMk/>
            <pc:sldMk cId="1655798259" sldId="695"/>
            <ac:spMk id="19" creationId="{080BF0EE-6BDC-44AB-BD78-B28F9D7DEBBB}"/>
          </ac:spMkLst>
        </pc:spChg>
        <pc:picChg chg="del">
          <ac:chgData name="Federica Lapolla" userId="6b83f417-c789-4700-a508-dc13352029ef" providerId="ADAL" clId="{844C3D34-F28E-4D9A-AA45-7CC011D8F8DC}" dt="2023-05-09T08:32:32.608" v="2493" actId="478"/>
          <ac:picMkLst>
            <pc:docMk/>
            <pc:sldMk cId="1655798259" sldId="695"/>
            <ac:picMk id="2" creationId="{7250333A-1B92-E0C8-AECB-DE5803E0049C}"/>
          </ac:picMkLst>
        </pc:picChg>
        <pc:picChg chg="add mod">
          <ac:chgData name="Federica Lapolla" userId="6b83f417-c789-4700-a508-dc13352029ef" providerId="ADAL" clId="{844C3D34-F28E-4D9A-AA45-7CC011D8F8DC}" dt="2023-05-09T08:34:22.779" v="2521"/>
          <ac:picMkLst>
            <pc:docMk/>
            <pc:sldMk cId="1655798259" sldId="695"/>
            <ac:picMk id="12" creationId="{775A7A23-7DDB-6803-994D-991FF13BF257}"/>
          </ac:picMkLst>
        </pc:picChg>
      </pc:sldChg>
    </pc:docChg>
  </pc:docChgLst>
  <pc:docChgLst>
    <pc:chgData name="Federica Lapolla" userId="6b83f417-c789-4700-a508-dc13352029ef" providerId="ADAL" clId="{5E12927A-18B7-48CC-BD56-BB2425DA4A9F}"/>
    <pc:docChg chg="custSel addSld delSld modSld sldOrd modNotesMaster">
      <pc:chgData name="Federica Lapolla" userId="6b83f417-c789-4700-a508-dc13352029ef" providerId="ADAL" clId="{5E12927A-18B7-48CC-BD56-BB2425DA4A9F}" dt="2021-12-10T10:21:42.593" v="954" actId="20577"/>
      <pc:docMkLst>
        <pc:docMk/>
      </pc:docMkLst>
      <pc:sldChg chg="modSp mod">
        <pc:chgData name="Federica Lapolla" userId="6b83f417-c789-4700-a508-dc13352029ef" providerId="ADAL" clId="{5E12927A-18B7-48CC-BD56-BB2425DA4A9F}" dt="2021-11-25T10:29:47.572" v="351" actId="20577"/>
        <pc:sldMkLst>
          <pc:docMk/>
          <pc:sldMk cId="557144990" sldId="260"/>
        </pc:sldMkLst>
        <pc:spChg chg="mod">
          <ac:chgData name="Federica Lapolla" userId="6b83f417-c789-4700-a508-dc13352029ef" providerId="ADAL" clId="{5E12927A-18B7-48CC-BD56-BB2425DA4A9F}" dt="2021-11-25T10:29:47.572" v="351" actId="20577"/>
          <ac:spMkLst>
            <pc:docMk/>
            <pc:sldMk cId="557144990" sldId="260"/>
            <ac:spMk id="8" creationId="{C4B1D719-CD15-4694-BF20-E2119C09A14B}"/>
          </ac:spMkLst>
        </pc:spChg>
      </pc:sldChg>
      <pc:sldChg chg="modAnim">
        <pc:chgData name="Federica Lapolla" userId="6b83f417-c789-4700-a508-dc13352029ef" providerId="ADAL" clId="{5E12927A-18B7-48CC-BD56-BB2425DA4A9F}" dt="2021-11-23T13:38:52.310" v="0"/>
        <pc:sldMkLst>
          <pc:docMk/>
          <pc:sldMk cId="4035778222" sldId="262"/>
        </pc:sldMkLst>
      </pc:sldChg>
      <pc:sldChg chg="modSp mod modAnim">
        <pc:chgData name="Federica Lapolla" userId="6b83f417-c789-4700-a508-dc13352029ef" providerId="ADAL" clId="{5E12927A-18B7-48CC-BD56-BB2425DA4A9F}" dt="2021-11-23T13:40:24.821" v="6" actId="108"/>
        <pc:sldMkLst>
          <pc:docMk/>
          <pc:sldMk cId="371575490" sldId="272"/>
        </pc:sldMkLst>
        <pc:spChg chg="mod">
          <ac:chgData name="Federica Lapolla" userId="6b83f417-c789-4700-a508-dc13352029ef" providerId="ADAL" clId="{5E12927A-18B7-48CC-BD56-BB2425DA4A9F}" dt="2021-11-23T13:40:24.821" v="6" actId="108"/>
          <ac:spMkLst>
            <pc:docMk/>
            <pc:sldMk cId="371575490" sldId="272"/>
            <ac:spMk id="9" creationId="{CCA7ADBE-8EB0-42A7-96B2-3717BB023009}"/>
          </ac:spMkLst>
        </pc:spChg>
      </pc:sldChg>
      <pc:sldChg chg="modNotes">
        <pc:chgData name="Federica Lapolla" userId="6b83f417-c789-4700-a508-dc13352029ef" providerId="ADAL" clId="{5E12927A-18B7-48CC-BD56-BB2425DA4A9F}" dt="2021-11-24T15:20:36.047" v="267"/>
        <pc:sldMkLst>
          <pc:docMk/>
          <pc:sldMk cId="3452870805" sldId="633"/>
        </pc:sldMkLst>
      </pc:sldChg>
      <pc:sldChg chg="modSp mod">
        <pc:chgData name="Federica Lapolla" userId="6b83f417-c789-4700-a508-dc13352029ef" providerId="ADAL" clId="{5E12927A-18B7-48CC-BD56-BB2425DA4A9F}" dt="2021-12-10T10:21:42.593" v="954" actId="20577"/>
        <pc:sldMkLst>
          <pc:docMk/>
          <pc:sldMk cId="710124572" sldId="638"/>
        </pc:sldMkLst>
        <pc:spChg chg="mod">
          <ac:chgData name="Federica Lapolla" userId="6b83f417-c789-4700-a508-dc13352029ef" providerId="ADAL" clId="{5E12927A-18B7-48CC-BD56-BB2425DA4A9F}" dt="2021-12-10T10:21:42.593" v="954" actId="20577"/>
          <ac:spMkLst>
            <pc:docMk/>
            <pc:sldMk cId="710124572" sldId="638"/>
            <ac:spMk id="3" creationId="{5F2FA2D5-70CA-45F5-8099-9F0E30AEA4A3}"/>
          </ac:spMkLst>
        </pc:spChg>
      </pc:sldChg>
      <pc:sldChg chg="modNotes">
        <pc:chgData name="Federica Lapolla" userId="6b83f417-c789-4700-a508-dc13352029ef" providerId="ADAL" clId="{5E12927A-18B7-48CC-BD56-BB2425DA4A9F}" dt="2021-11-24T15:20:36.047" v="267"/>
        <pc:sldMkLst>
          <pc:docMk/>
          <pc:sldMk cId="2956374478" sldId="639"/>
        </pc:sldMkLst>
      </pc:sldChg>
      <pc:sldChg chg="modSp new del mod ord">
        <pc:chgData name="Federica Lapolla" userId="6b83f417-c789-4700-a508-dc13352029ef" providerId="ADAL" clId="{5E12927A-18B7-48CC-BD56-BB2425DA4A9F}" dt="2021-11-25T11:31:06.759" v="708" actId="2696"/>
        <pc:sldMkLst>
          <pc:docMk/>
          <pc:sldMk cId="163408359" sldId="640"/>
        </pc:sldMkLst>
        <pc:spChg chg="mod">
          <ac:chgData name="Federica Lapolla" userId="6b83f417-c789-4700-a508-dc13352029ef" providerId="ADAL" clId="{5E12927A-18B7-48CC-BD56-BB2425DA4A9F}" dt="2021-11-25T11:22:09.245" v="440" actId="20577"/>
          <ac:spMkLst>
            <pc:docMk/>
            <pc:sldMk cId="163408359" sldId="640"/>
            <ac:spMk id="6" creationId="{9F9D46EF-5A2A-42A6-BB9C-478964954573}"/>
          </ac:spMkLst>
        </pc:spChg>
      </pc:sldChg>
      <pc:sldChg chg="addSp delSp modSp mod">
        <pc:chgData name="Federica Lapolla" userId="6b83f417-c789-4700-a508-dc13352029ef" providerId="ADAL" clId="{5E12927A-18B7-48CC-BD56-BB2425DA4A9F}" dt="2021-11-30T07:59:57.074" v="933" actId="207"/>
        <pc:sldMkLst>
          <pc:docMk/>
          <pc:sldMk cId="3909995294" sldId="641"/>
        </pc:sldMkLst>
        <pc:spChg chg="mod">
          <ac:chgData name="Federica Lapolla" userId="6b83f417-c789-4700-a508-dc13352029ef" providerId="ADAL" clId="{5E12927A-18B7-48CC-BD56-BB2425DA4A9F}" dt="2021-11-25T11:23:32.439" v="474" actId="20577"/>
          <ac:spMkLst>
            <pc:docMk/>
            <pc:sldMk cId="3909995294" sldId="641"/>
            <ac:spMk id="6" creationId="{00000000-0000-0000-0000-000000000000}"/>
          </ac:spMkLst>
        </pc:spChg>
        <pc:graphicFrameChg chg="mod modGraphic">
          <ac:chgData name="Federica Lapolla" userId="6b83f417-c789-4700-a508-dc13352029ef" providerId="ADAL" clId="{5E12927A-18B7-48CC-BD56-BB2425DA4A9F}" dt="2021-11-30T07:59:57.074" v="933" actId="207"/>
          <ac:graphicFrameMkLst>
            <pc:docMk/>
            <pc:sldMk cId="3909995294" sldId="641"/>
            <ac:graphicFrameMk id="2" creationId="{512CB7D4-A7E4-4F40-8A94-99D1218CF1CD}"/>
          </ac:graphicFrameMkLst>
        </pc:graphicFrameChg>
        <pc:graphicFrameChg chg="del modGraphic">
          <ac:chgData name="Federica Lapolla" userId="6b83f417-c789-4700-a508-dc13352029ef" providerId="ADAL" clId="{5E12927A-18B7-48CC-BD56-BB2425DA4A9F}" dt="2021-11-25T11:24:20.493" v="479" actId="478"/>
          <ac:graphicFrameMkLst>
            <pc:docMk/>
            <pc:sldMk cId="3909995294" sldId="641"/>
            <ac:graphicFrameMk id="4" creationId="{2E356582-0610-462D-B8FF-D044363C58DF}"/>
          </ac:graphicFrameMkLst>
        </pc:graphicFrameChg>
        <pc:picChg chg="add mod">
          <ac:chgData name="Federica Lapolla" userId="6b83f417-c789-4700-a508-dc13352029ef" providerId="ADAL" clId="{5E12927A-18B7-48CC-BD56-BB2425DA4A9F}" dt="2021-11-25T11:33:27.924" v="710" actId="1076"/>
          <ac:picMkLst>
            <pc:docMk/>
            <pc:sldMk cId="3909995294" sldId="641"/>
            <ac:picMk id="3" creationId="{F09A2AF3-E59D-4776-AFF4-D81A5E54AA54}"/>
          </ac:picMkLst>
        </pc:picChg>
      </pc:sldChg>
    </pc:docChg>
  </pc:docChgLst>
  <pc:docChgLst>
    <pc:chgData name="Federica Lapolla" userId="6b83f417-c789-4700-a508-dc13352029ef" providerId="ADAL" clId="{5EB4033F-F25A-4C86-ABC9-88C5A38F4449}"/>
    <pc:docChg chg="custSel modSld">
      <pc:chgData name="Federica Lapolla" userId="6b83f417-c789-4700-a508-dc13352029ef" providerId="ADAL" clId="{5EB4033F-F25A-4C86-ABC9-88C5A38F4449}" dt="2024-05-03T07:25:24.217" v="340" actId="20577"/>
      <pc:docMkLst>
        <pc:docMk/>
      </pc:docMkLst>
      <pc:sldChg chg="modSp">
        <pc:chgData name="Federica Lapolla" userId="6b83f417-c789-4700-a508-dc13352029ef" providerId="ADAL" clId="{5EB4033F-F25A-4C86-ABC9-88C5A38F4449}" dt="2024-05-02T08:12:15.136" v="17"/>
        <pc:sldMkLst>
          <pc:docMk/>
          <pc:sldMk cId="3718912591" sldId="682"/>
        </pc:sldMkLst>
        <pc:graphicFrameChg chg="mod">
          <ac:chgData name="Federica Lapolla" userId="6b83f417-c789-4700-a508-dc13352029ef" providerId="ADAL" clId="{5EB4033F-F25A-4C86-ABC9-88C5A38F4449}" dt="2024-05-02T08:12:15.136" v="17"/>
          <ac:graphicFrameMkLst>
            <pc:docMk/>
            <pc:sldMk cId="3718912591" sldId="682"/>
            <ac:graphicFrameMk id="6" creationId="{6A21FEF6-8A3A-6714-50F9-35C36AA53674}"/>
          </ac:graphicFrameMkLst>
        </pc:graphicFrameChg>
      </pc:sldChg>
      <pc:sldChg chg="modSp mod">
        <pc:chgData name="Federica Lapolla" userId="6b83f417-c789-4700-a508-dc13352029ef" providerId="ADAL" clId="{5EB4033F-F25A-4C86-ABC9-88C5A38F4449}" dt="2024-05-02T14:01:31.295" v="313" actId="20577"/>
        <pc:sldMkLst>
          <pc:docMk/>
          <pc:sldMk cId="2550593961" sldId="688"/>
        </pc:sldMkLst>
        <pc:graphicFrameChg chg="modGraphic">
          <ac:chgData name="Federica Lapolla" userId="6b83f417-c789-4700-a508-dc13352029ef" providerId="ADAL" clId="{5EB4033F-F25A-4C86-ABC9-88C5A38F4449}" dt="2024-05-02T08:17:09.127" v="164" actId="207"/>
          <ac:graphicFrameMkLst>
            <pc:docMk/>
            <pc:sldMk cId="2550593961" sldId="688"/>
            <ac:graphicFrameMk id="6" creationId="{D63400A3-7F81-4B78-9556-7B7FF5DE9B1D}"/>
          </ac:graphicFrameMkLst>
        </pc:graphicFrameChg>
        <pc:graphicFrameChg chg="modGraphic">
          <ac:chgData name="Federica Lapolla" userId="6b83f417-c789-4700-a508-dc13352029ef" providerId="ADAL" clId="{5EB4033F-F25A-4C86-ABC9-88C5A38F4449}" dt="2024-05-02T08:14:25.347" v="64" actId="20577"/>
          <ac:graphicFrameMkLst>
            <pc:docMk/>
            <pc:sldMk cId="2550593961" sldId="688"/>
            <ac:graphicFrameMk id="9" creationId="{6252A0F1-2DEB-3051-42A6-65963F510B3B}"/>
          </ac:graphicFrameMkLst>
        </pc:graphicFrameChg>
        <pc:graphicFrameChg chg="mod">
          <ac:chgData name="Federica Lapolla" userId="6b83f417-c789-4700-a508-dc13352029ef" providerId="ADAL" clId="{5EB4033F-F25A-4C86-ABC9-88C5A38F4449}" dt="2024-05-02T14:01:31.295" v="313" actId="20577"/>
          <ac:graphicFrameMkLst>
            <pc:docMk/>
            <pc:sldMk cId="2550593961" sldId="688"/>
            <ac:graphicFrameMk id="10" creationId="{08E31307-13C3-F503-5B06-AFB436FE10EB}"/>
          </ac:graphicFrameMkLst>
        </pc:graphicFrameChg>
        <pc:graphicFrameChg chg="mod modGraphic">
          <ac:chgData name="Federica Lapolla" userId="6b83f417-c789-4700-a508-dc13352029ef" providerId="ADAL" clId="{5EB4033F-F25A-4C86-ABC9-88C5A38F4449}" dt="2024-05-02T08:17:06.233" v="163" actId="207"/>
          <ac:graphicFrameMkLst>
            <pc:docMk/>
            <pc:sldMk cId="2550593961" sldId="688"/>
            <ac:graphicFrameMk id="13" creationId="{7AF10765-6E3F-C731-D80B-D1DCEC13C2F4}"/>
          </ac:graphicFrameMkLst>
        </pc:graphicFrameChg>
      </pc:sldChg>
      <pc:sldChg chg="modSp mod">
        <pc:chgData name="Federica Lapolla" userId="6b83f417-c789-4700-a508-dc13352029ef" providerId="ADAL" clId="{5EB4033F-F25A-4C86-ABC9-88C5A38F4449}" dt="2024-05-02T14:02:15.159" v="339" actId="20577"/>
        <pc:sldMkLst>
          <pc:docMk/>
          <pc:sldMk cId="1655798259" sldId="695"/>
        </pc:sldMkLst>
        <pc:spChg chg="mod">
          <ac:chgData name="Federica Lapolla" userId="6b83f417-c789-4700-a508-dc13352029ef" providerId="ADAL" clId="{5EB4033F-F25A-4C86-ABC9-88C5A38F4449}" dt="2024-05-02T14:02:15.159" v="339" actId="20577"/>
          <ac:spMkLst>
            <pc:docMk/>
            <pc:sldMk cId="1655798259" sldId="695"/>
            <ac:spMk id="8" creationId="{167C5C0C-43EB-3766-A355-E2DE90C77FBB}"/>
          </ac:spMkLst>
        </pc:spChg>
      </pc:sldChg>
      <pc:sldChg chg="modSp mod">
        <pc:chgData name="Federica Lapolla" userId="6b83f417-c789-4700-a508-dc13352029ef" providerId="ADAL" clId="{5EB4033F-F25A-4C86-ABC9-88C5A38F4449}" dt="2024-05-02T08:09:52.435" v="4" actId="14100"/>
        <pc:sldMkLst>
          <pc:docMk/>
          <pc:sldMk cId="3358850492" sldId="697"/>
        </pc:sldMkLst>
        <pc:spChg chg="mod">
          <ac:chgData name="Federica Lapolla" userId="6b83f417-c789-4700-a508-dc13352029ef" providerId="ADAL" clId="{5EB4033F-F25A-4C86-ABC9-88C5A38F4449}" dt="2024-05-02T08:09:52.435" v="4" actId="14100"/>
          <ac:spMkLst>
            <pc:docMk/>
            <pc:sldMk cId="3358850492" sldId="697"/>
            <ac:spMk id="111" creationId="{17B1BB8E-2380-4F11-8E16-FD49ABCCDE1F}"/>
          </ac:spMkLst>
        </pc:spChg>
        <pc:picChg chg="mod">
          <ac:chgData name="Federica Lapolla" userId="6b83f417-c789-4700-a508-dc13352029ef" providerId="ADAL" clId="{5EB4033F-F25A-4C86-ABC9-88C5A38F4449}" dt="2024-05-02T08:09:44.124" v="1" actId="14100"/>
          <ac:picMkLst>
            <pc:docMk/>
            <pc:sldMk cId="3358850492" sldId="697"/>
            <ac:picMk id="5" creationId="{09AECC6A-5E50-FEF1-B835-344595737EEB}"/>
          </ac:picMkLst>
        </pc:picChg>
      </pc:sldChg>
      <pc:sldChg chg="modSp mod">
        <pc:chgData name="Federica Lapolla" userId="6b83f417-c789-4700-a508-dc13352029ef" providerId="ADAL" clId="{5EB4033F-F25A-4C86-ABC9-88C5A38F4449}" dt="2024-05-03T07:25:24.217" v="340" actId="20577"/>
        <pc:sldMkLst>
          <pc:docMk/>
          <pc:sldMk cId="3513817142" sldId="698"/>
        </pc:sldMkLst>
        <pc:spChg chg="mod">
          <ac:chgData name="Federica Lapolla" userId="6b83f417-c789-4700-a508-dc13352029ef" providerId="ADAL" clId="{5EB4033F-F25A-4C86-ABC9-88C5A38F4449}" dt="2024-05-03T07:25:24.217" v="340" actId="20577"/>
          <ac:spMkLst>
            <pc:docMk/>
            <pc:sldMk cId="3513817142" sldId="698"/>
            <ac:spMk id="2" creationId="{10105B00-D07F-DCFC-D2F4-EFF4C32AA4C0}"/>
          </ac:spMkLst>
        </pc:spChg>
      </pc:sldChg>
    </pc:docChg>
  </pc:docChgLst>
  <pc:docChgLst>
    <pc:chgData name="Barbara Palazzi" userId="a6979261-719f-40cf-8386-57d54f04a4a2" providerId="ADAL" clId="{D1276E1D-4030-4639-A25B-CB635E059E51}"/>
    <pc:docChg chg="addSld delSld">
      <pc:chgData name="Barbara Palazzi" userId="a6979261-719f-40cf-8386-57d54f04a4a2" providerId="ADAL" clId="{D1276E1D-4030-4639-A25B-CB635E059E51}" dt="2023-05-10T17:04:29.577" v="1" actId="47"/>
      <pc:docMkLst>
        <pc:docMk/>
      </pc:docMkLst>
      <pc:sldChg chg="new del">
        <pc:chgData name="Barbara Palazzi" userId="a6979261-719f-40cf-8386-57d54f04a4a2" providerId="ADAL" clId="{D1276E1D-4030-4639-A25B-CB635E059E51}" dt="2023-05-10T17:04:29.577" v="1" actId="47"/>
        <pc:sldMkLst>
          <pc:docMk/>
          <pc:sldMk cId="2895977136" sldId="695"/>
        </pc:sldMkLst>
      </pc:sldChg>
    </pc:docChg>
  </pc:docChgLst>
  <pc:docChgLst>
    <pc:chgData name="Federica Lapolla" userId="6b83f417-c789-4700-a508-dc13352029ef" providerId="ADAL" clId="{30B984FD-E6CC-4C5F-878C-734848512C1E}"/>
    <pc:docChg chg="undo custSel addSld delSld modSld">
      <pc:chgData name="Federica Lapolla" userId="6b83f417-c789-4700-a508-dc13352029ef" providerId="ADAL" clId="{30B984FD-E6CC-4C5F-878C-734848512C1E}" dt="2019-10-03T08:32:30.405" v="806" actId="14100"/>
      <pc:docMkLst>
        <pc:docMk/>
      </pc:docMkLst>
      <pc:sldChg chg="modSp">
        <pc:chgData name="Federica Lapolla" userId="6b83f417-c789-4700-a508-dc13352029ef" providerId="ADAL" clId="{30B984FD-E6CC-4C5F-878C-734848512C1E}" dt="2019-10-03T07:31:49.041" v="125" actId="6549"/>
        <pc:sldMkLst>
          <pc:docMk/>
          <pc:sldMk cId="3814992835" sldId="256"/>
        </pc:sldMkLst>
        <pc:spChg chg="mod">
          <ac:chgData name="Federica Lapolla" userId="6b83f417-c789-4700-a508-dc13352029ef" providerId="ADAL" clId="{30B984FD-E6CC-4C5F-878C-734848512C1E}" dt="2019-10-03T07:30:35.282" v="66" actId="20577"/>
          <ac:spMkLst>
            <pc:docMk/>
            <pc:sldMk cId="3814992835" sldId="256"/>
            <ac:spMk id="5" creationId="{1F0B965D-D015-4586-8196-ECCEC276B7B9}"/>
          </ac:spMkLst>
        </pc:spChg>
        <pc:spChg chg="mod">
          <ac:chgData name="Federica Lapolla" userId="6b83f417-c789-4700-a508-dc13352029ef" providerId="ADAL" clId="{30B984FD-E6CC-4C5F-878C-734848512C1E}" dt="2019-10-03T07:31:49.041" v="125" actId="6549"/>
          <ac:spMkLst>
            <pc:docMk/>
            <pc:sldMk cId="3814992835" sldId="256"/>
            <ac:spMk id="28" creationId="{B7D2F6E9-DE00-D24D-A517-EC4AF338EFB9}"/>
          </ac:spMkLst>
        </pc:spChg>
      </pc:sldChg>
      <pc:sldChg chg="modSp">
        <pc:chgData name="Federica Lapolla" userId="6b83f417-c789-4700-a508-dc13352029ef" providerId="ADAL" clId="{30B984FD-E6CC-4C5F-878C-734848512C1E}" dt="2019-10-03T07:38:30.796" v="177" actId="20577"/>
        <pc:sldMkLst>
          <pc:docMk/>
          <pc:sldMk cId="346200885" sldId="260"/>
        </pc:sldMkLst>
        <pc:spChg chg="mod">
          <ac:chgData name="Federica Lapolla" userId="6b83f417-c789-4700-a508-dc13352029ef" providerId="ADAL" clId="{30B984FD-E6CC-4C5F-878C-734848512C1E}" dt="2019-10-03T07:38:09.136" v="145" actId="20577"/>
          <ac:spMkLst>
            <pc:docMk/>
            <pc:sldMk cId="346200885" sldId="260"/>
            <ac:spMk id="2" creationId="{1CC8C91C-4392-0A4F-9346-A6DCBDCFC905}"/>
          </ac:spMkLst>
        </pc:spChg>
        <pc:spChg chg="mod">
          <ac:chgData name="Federica Lapolla" userId="6b83f417-c789-4700-a508-dc13352029ef" providerId="ADAL" clId="{30B984FD-E6CC-4C5F-878C-734848512C1E}" dt="2019-10-03T07:38:30.796" v="177" actId="20577"/>
          <ac:spMkLst>
            <pc:docMk/>
            <pc:sldMk cId="346200885" sldId="260"/>
            <ac:spMk id="3" creationId="{D3B62B24-27D4-B34F-A466-2DB1379DAA33}"/>
          </ac:spMkLst>
        </pc:spChg>
      </pc:sldChg>
      <pc:sldChg chg="add">
        <pc:chgData name="Federica Lapolla" userId="6b83f417-c789-4700-a508-dc13352029ef" providerId="ADAL" clId="{30B984FD-E6CC-4C5F-878C-734848512C1E}" dt="2019-10-03T07:32:24.741" v="126"/>
        <pc:sldMkLst>
          <pc:docMk/>
          <pc:sldMk cId="3412478275" sldId="264"/>
        </pc:sldMkLst>
      </pc:sldChg>
      <pc:sldChg chg="add">
        <pc:chgData name="Federica Lapolla" userId="6b83f417-c789-4700-a508-dc13352029ef" providerId="ADAL" clId="{30B984FD-E6CC-4C5F-878C-734848512C1E}" dt="2019-10-03T07:32:24.741" v="126"/>
        <pc:sldMkLst>
          <pc:docMk/>
          <pc:sldMk cId="2130664547" sldId="265"/>
        </pc:sldMkLst>
      </pc:sldChg>
      <pc:sldChg chg="add">
        <pc:chgData name="Federica Lapolla" userId="6b83f417-c789-4700-a508-dc13352029ef" providerId="ADAL" clId="{30B984FD-E6CC-4C5F-878C-734848512C1E}" dt="2019-10-03T07:32:24.741" v="126"/>
        <pc:sldMkLst>
          <pc:docMk/>
          <pc:sldMk cId="1770171805" sldId="269"/>
        </pc:sldMkLst>
      </pc:sldChg>
      <pc:sldChg chg="add del">
        <pc:chgData name="Federica Lapolla" userId="6b83f417-c789-4700-a508-dc13352029ef" providerId="ADAL" clId="{30B984FD-E6CC-4C5F-878C-734848512C1E}" dt="2019-10-03T07:34:50.079" v="129" actId="2696"/>
        <pc:sldMkLst>
          <pc:docMk/>
          <pc:sldMk cId="3872797578" sldId="270"/>
        </pc:sldMkLst>
      </pc:sldChg>
      <pc:sldChg chg="add">
        <pc:chgData name="Federica Lapolla" userId="6b83f417-c789-4700-a508-dc13352029ef" providerId="ADAL" clId="{30B984FD-E6CC-4C5F-878C-734848512C1E}" dt="2019-10-03T07:32:24.741" v="126"/>
        <pc:sldMkLst>
          <pc:docMk/>
          <pc:sldMk cId="3535364482" sldId="271"/>
        </pc:sldMkLst>
      </pc:sldChg>
      <pc:sldChg chg="add del modNotesTx">
        <pc:chgData name="Federica Lapolla" userId="6b83f417-c789-4700-a508-dc13352029ef" providerId="ADAL" clId="{30B984FD-E6CC-4C5F-878C-734848512C1E}" dt="2019-10-03T07:33:37.144" v="128" actId="6549"/>
        <pc:sldMkLst>
          <pc:docMk/>
          <pc:sldMk cId="2612991629" sldId="272"/>
        </pc:sldMkLst>
      </pc:sldChg>
      <pc:sldChg chg="addSp delSp modSp modNotesTx">
        <pc:chgData name="Federica Lapolla" userId="6b83f417-c789-4700-a508-dc13352029ef" providerId="ADAL" clId="{30B984FD-E6CC-4C5F-878C-734848512C1E}" dt="2019-10-03T08:10:28.870" v="730" actId="20577"/>
        <pc:sldMkLst>
          <pc:docMk/>
          <pc:sldMk cId="1808193247" sldId="274"/>
        </pc:sldMkLst>
        <pc:spChg chg="add del mod">
          <ac:chgData name="Federica Lapolla" userId="6b83f417-c789-4700-a508-dc13352029ef" providerId="ADAL" clId="{30B984FD-E6CC-4C5F-878C-734848512C1E}" dt="2019-10-03T07:58:51.414" v="318" actId="478"/>
          <ac:spMkLst>
            <pc:docMk/>
            <pc:sldMk cId="1808193247" sldId="274"/>
            <ac:spMk id="4" creationId="{3EFD353B-F0E9-4CC6-BD2A-1D677DD47F17}"/>
          </ac:spMkLst>
        </pc:spChg>
        <pc:spChg chg="mod">
          <ac:chgData name="Federica Lapolla" userId="6b83f417-c789-4700-a508-dc13352029ef" providerId="ADAL" clId="{30B984FD-E6CC-4C5F-878C-734848512C1E}" dt="2019-10-03T08:10:28.870" v="730" actId="20577"/>
          <ac:spMkLst>
            <pc:docMk/>
            <pc:sldMk cId="1808193247" sldId="274"/>
            <ac:spMk id="10" creationId="{20DC0757-DE3C-4737-A450-DEC32207B8C2}"/>
          </ac:spMkLst>
        </pc:spChg>
        <pc:picChg chg="add del mod">
          <ac:chgData name="Federica Lapolla" userId="6b83f417-c789-4700-a508-dc13352029ef" providerId="ADAL" clId="{30B984FD-E6CC-4C5F-878C-734848512C1E}" dt="2019-10-03T07:59:28.028" v="325" actId="478"/>
          <ac:picMkLst>
            <pc:docMk/>
            <pc:sldMk cId="1808193247" sldId="274"/>
            <ac:picMk id="3" creationId="{BEA23B75-7FD4-4B37-BE74-CCF8AB9C3D75}"/>
          </ac:picMkLst>
        </pc:picChg>
        <pc:picChg chg="add del mod">
          <ac:chgData name="Federica Lapolla" userId="6b83f417-c789-4700-a508-dc13352029ef" providerId="ADAL" clId="{30B984FD-E6CC-4C5F-878C-734848512C1E}" dt="2019-10-03T07:59:41.511" v="331" actId="478"/>
          <ac:picMkLst>
            <pc:docMk/>
            <pc:sldMk cId="1808193247" sldId="274"/>
            <ac:picMk id="16" creationId="{660EDED1-F47B-45BC-8165-3C88BFEC8CA4}"/>
          </ac:picMkLst>
        </pc:picChg>
        <pc:picChg chg="add del mod">
          <ac:chgData name="Federica Lapolla" userId="6b83f417-c789-4700-a508-dc13352029ef" providerId="ADAL" clId="{30B984FD-E6CC-4C5F-878C-734848512C1E}" dt="2019-10-03T08:02:41.222" v="344" actId="478"/>
          <ac:picMkLst>
            <pc:docMk/>
            <pc:sldMk cId="1808193247" sldId="274"/>
            <ac:picMk id="18" creationId="{75D90D9F-929E-4925-BACD-C1224431C59B}"/>
          </ac:picMkLst>
        </pc:picChg>
        <pc:picChg chg="add mod">
          <ac:chgData name="Federica Lapolla" userId="6b83f417-c789-4700-a508-dc13352029ef" providerId="ADAL" clId="{30B984FD-E6CC-4C5F-878C-734848512C1E}" dt="2019-10-03T08:06:55.096" v="708" actId="1076"/>
          <ac:picMkLst>
            <pc:docMk/>
            <pc:sldMk cId="1808193247" sldId="274"/>
            <ac:picMk id="20" creationId="{85A04239-5C89-4C8D-9A46-47EE3EEFC754}"/>
          </ac:picMkLst>
        </pc:picChg>
        <pc:picChg chg="mod">
          <ac:chgData name="Federica Lapolla" userId="6b83f417-c789-4700-a508-dc13352029ef" providerId="ADAL" clId="{30B984FD-E6CC-4C5F-878C-734848512C1E}" dt="2019-10-03T07:47:08.202" v="260" actId="14100"/>
          <ac:picMkLst>
            <pc:docMk/>
            <pc:sldMk cId="1808193247" sldId="274"/>
            <ac:picMk id="1026" creationId="{8EEBEC90-283D-4D6F-8FCF-A3F5FC8904BA}"/>
          </ac:picMkLst>
        </pc:picChg>
      </pc:sldChg>
      <pc:sldChg chg="del">
        <pc:chgData name="Federica Lapolla" userId="6b83f417-c789-4700-a508-dc13352029ef" providerId="ADAL" clId="{30B984FD-E6CC-4C5F-878C-734848512C1E}" dt="2019-10-03T07:37:58.761" v="132" actId="2696"/>
        <pc:sldMkLst>
          <pc:docMk/>
          <pc:sldMk cId="0" sldId="297"/>
        </pc:sldMkLst>
      </pc:sldChg>
      <pc:sldChg chg="modSp">
        <pc:chgData name="Federica Lapolla" userId="6b83f417-c789-4700-a508-dc13352029ef" providerId="ADAL" clId="{30B984FD-E6CC-4C5F-878C-734848512C1E}" dt="2019-10-03T08:30:30.402" v="793" actId="207"/>
        <pc:sldMkLst>
          <pc:docMk/>
          <pc:sldMk cId="1680205144" sldId="596"/>
        </pc:sldMkLst>
        <pc:graphicFrameChg chg="modGraphic">
          <ac:chgData name="Federica Lapolla" userId="6b83f417-c789-4700-a508-dc13352029ef" providerId="ADAL" clId="{30B984FD-E6CC-4C5F-878C-734848512C1E}" dt="2019-10-03T08:30:11.078" v="792" actId="207"/>
          <ac:graphicFrameMkLst>
            <pc:docMk/>
            <pc:sldMk cId="1680205144" sldId="596"/>
            <ac:graphicFrameMk id="3" creationId="{BDE7E7C8-F776-47EC-8DC8-10644C98C097}"/>
          </ac:graphicFrameMkLst>
        </pc:graphicFrameChg>
        <pc:graphicFrameChg chg="modGraphic">
          <ac:chgData name="Federica Lapolla" userId="6b83f417-c789-4700-a508-dc13352029ef" providerId="ADAL" clId="{30B984FD-E6CC-4C5F-878C-734848512C1E}" dt="2019-10-03T08:30:30.402" v="793" actId="207"/>
          <ac:graphicFrameMkLst>
            <pc:docMk/>
            <pc:sldMk cId="1680205144" sldId="596"/>
            <ac:graphicFrameMk id="7" creationId="{D491C5E7-3426-4497-8EE8-0BC7892C8F8D}"/>
          </ac:graphicFrameMkLst>
        </pc:graphicFrameChg>
      </pc:sldChg>
      <pc:sldChg chg="modSp">
        <pc:chgData name="Federica Lapolla" userId="6b83f417-c789-4700-a508-dc13352029ef" providerId="ADAL" clId="{30B984FD-E6CC-4C5F-878C-734848512C1E}" dt="2019-10-03T08:32:30.405" v="806" actId="14100"/>
        <pc:sldMkLst>
          <pc:docMk/>
          <pc:sldMk cId="1921909743" sldId="597"/>
        </pc:sldMkLst>
        <pc:graphicFrameChg chg="mod modGraphic">
          <ac:chgData name="Federica Lapolla" userId="6b83f417-c789-4700-a508-dc13352029ef" providerId="ADAL" clId="{30B984FD-E6CC-4C5F-878C-734848512C1E}" dt="2019-10-03T08:32:30.405" v="806" actId="14100"/>
          <ac:graphicFrameMkLst>
            <pc:docMk/>
            <pc:sldMk cId="1921909743" sldId="597"/>
            <ac:graphicFrameMk id="2" creationId="{FEEF9D8A-01EA-4A16-9A7A-6031478E3327}"/>
          </ac:graphicFrameMkLst>
        </pc:graphicFrameChg>
        <pc:graphicFrameChg chg="modGraphic">
          <ac:chgData name="Federica Lapolla" userId="6b83f417-c789-4700-a508-dc13352029ef" providerId="ADAL" clId="{30B984FD-E6CC-4C5F-878C-734848512C1E}" dt="2019-10-03T08:30:50.499" v="794" actId="207"/>
          <ac:graphicFrameMkLst>
            <pc:docMk/>
            <pc:sldMk cId="1921909743" sldId="597"/>
            <ac:graphicFrameMk id="3" creationId="{BDE7E7C8-F776-47EC-8DC8-10644C98C097}"/>
          </ac:graphicFrameMkLst>
        </pc:graphicFrameChg>
        <pc:graphicFrameChg chg="modGraphic">
          <ac:chgData name="Federica Lapolla" userId="6b83f417-c789-4700-a508-dc13352029ef" providerId="ADAL" clId="{30B984FD-E6CC-4C5F-878C-734848512C1E}" dt="2019-10-03T08:31:39.391" v="796" actId="207"/>
          <ac:graphicFrameMkLst>
            <pc:docMk/>
            <pc:sldMk cId="1921909743" sldId="597"/>
            <ac:graphicFrameMk id="7" creationId="{3C2E0721-5CA7-4443-B026-8F66C5518C3B}"/>
          </ac:graphicFrameMkLst>
        </pc:graphicFrameChg>
      </pc:sldChg>
      <pc:sldChg chg="modSp">
        <pc:chgData name="Federica Lapolla" userId="6b83f417-c789-4700-a508-dc13352029ef" providerId="ADAL" clId="{30B984FD-E6CC-4C5F-878C-734848512C1E}" dt="2019-10-03T08:32:03.355" v="800" actId="207"/>
        <pc:sldMkLst>
          <pc:docMk/>
          <pc:sldMk cId="4097005918" sldId="598"/>
        </pc:sldMkLst>
        <pc:graphicFrameChg chg="modGraphic">
          <ac:chgData name="Federica Lapolla" userId="6b83f417-c789-4700-a508-dc13352029ef" providerId="ADAL" clId="{30B984FD-E6CC-4C5F-878C-734848512C1E}" dt="2019-10-03T08:32:03.355" v="800" actId="207"/>
          <ac:graphicFrameMkLst>
            <pc:docMk/>
            <pc:sldMk cId="4097005918" sldId="598"/>
            <ac:graphicFrameMk id="2" creationId="{FEEF9D8A-01EA-4A16-9A7A-6031478E3327}"/>
          </ac:graphicFrameMkLst>
        </pc:graphicFrameChg>
        <pc:graphicFrameChg chg="modGraphic">
          <ac:chgData name="Federica Lapolla" userId="6b83f417-c789-4700-a508-dc13352029ef" providerId="ADAL" clId="{30B984FD-E6CC-4C5F-878C-734848512C1E}" dt="2019-10-03T08:31:52.499" v="797" actId="207"/>
          <ac:graphicFrameMkLst>
            <pc:docMk/>
            <pc:sldMk cId="4097005918" sldId="598"/>
            <ac:graphicFrameMk id="3" creationId="{BDE7E7C8-F776-47EC-8DC8-10644C98C097}"/>
          </ac:graphicFrameMkLst>
        </pc:graphicFrameChg>
      </pc:sldChg>
      <pc:sldChg chg="del">
        <pc:chgData name="Federica Lapolla" userId="6b83f417-c789-4700-a508-dc13352029ef" providerId="ADAL" clId="{30B984FD-E6CC-4C5F-878C-734848512C1E}" dt="2019-10-03T08:10:44.271" v="731" actId="2696"/>
        <pc:sldMkLst>
          <pc:docMk/>
          <pc:sldMk cId="128889927" sldId="601"/>
        </pc:sldMkLst>
      </pc:sldChg>
      <pc:sldChg chg="del">
        <pc:chgData name="Federica Lapolla" userId="6b83f417-c789-4700-a508-dc13352029ef" providerId="ADAL" clId="{30B984FD-E6CC-4C5F-878C-734848512C1E}" dt="2019-10-03T07:37:01.479" v="131" actId="2696"/>
        <pc:sldMkLst>
          <pc:docMk/>
          <pc:sldMk cId="4191561504" sldId="606"/>
        </pc:sldMkLst>
      </pc:sldChg>
      <pc:sldChg chg="modSp">
        <pc:chgData name="Federica Lapolla" userId="6b83f417-c789-4700-a508-dc13352029ef" providerId="ADAL" clId="{30B984FD-E6CC-4C5F-878C-734848512C1E}" dt="2019-10-03T07:41:03.849" v="225" actId="20577"/>
        <pc:sldMkLst>
          <pc:docMk/>
          <pc:sldMk cId="3354741920" sldId="608"/>
        </pc:sldMkLst>
        <pc:spChg chg="mod">
          <ac:chgData name="Federica Lapolla" userId="6b83f417-c789-4700-a508-dc13352029ef" providerId="ADAL" clId="{30B984FD-E6CC-4C5F-878C-734848512C1E}" dt="2019-10-03T07:40:41.440" v="190" actId="20577"/>
          <ac:spMkLst>
            <pc:docMk/>
            <pc:sldMk cId="3354741920" sldId="608"/>
            <ac:spMk id="2" creationId="{1CC8C91C-4392-0A4F-9346-A6DCBDCFC905}"/>
          </ac:spMkLst>
        </pc:spChg>
        <pc:spChg chg="mod">
          <ac:chgData name="Federica Lapolla" userId="6b83f417-c789-4700-a508-dc13352029ef" providerId="ADAL" clId="{30B984FD-E6CC-4C5F-878C-734848512C1E}" dt="2019-10-03T07:41:03.849" v="225" actId="20577"/>
          <ac:spMkLst>
            <pc:docMk/>
            <pc:sldMk cId="3354741920" sldId="608"/>
            <ac:spMk id="3" creationId="{D3B62B24-27D4-B34F-A466-2DB1379DAA33}"/>
          </ac:spMkLst>
        </pc:spChg>
      </pc:sldChg>
      <pc:sldChg chg="modSp del modNotesTx">
        <pc:chgData name="Federica Lapolla" userId="6b83f417-c789-4700-a508-dc13352029ef" providerId="ADAL" clId="{30B984FD-E6CC-4C5F-878C-734848512C1E}" dt="2019-10-03T08:27:07.820" v="762" actId="2696"/>
        <pc:sldMkLst>
          <pc:docMk/>
          <pc:sldMk cId="525211615" sldId="615"/>
        </pc:sldMkLst>
        <pc:spChg chg="mod">
          <ac:chgData name="Federica Lapolla" userId="6b83f417-c789-4700-a508-dc13352029ef" providerId="ADAL" clId="{30B984FD-E6CC-4C5F-878C-734848512C1E}" dt="2019-10-03T08:11:23.207" v="732" actId="1076"/>
          <ac:spMkLst>
            <pc:docMk/>
            <pc:sldMk cId="525211615" sldId="615"/>
            <ac:spMk id="2" creationId="{204F6B8B-AA1D-4407-8B65-6B2AB7CB52D1}"/>
          </ac:spMkLst>
        </pc:spChg>
        <pc:spChg chg="mod">
          <ac:chgData name="Federica Lapolla" userId="6b83f417-c789-4700-a508-dc13352029ef" providerId="ADAL" clId="{30B984FD-E6CC-4C5F-878C-734848512C1E}" dt="2019-10-03T08:11:57.447" v="735" actId="123"/>
          <ac:spMkLst>
            <pc:docMk/>
            <pc:sldMk cId="525211615" sldId="615"/>
            <ac:spMk id="13" creationId="{7A27259E-FDC8-4A1C-A5A2-02DD89FAD712}"/>
          </ac:spMkLst>
        </pc:spChg>
        <pc:spChg chg="mod">
          <ac:chgData name="Federica Lapolla" userId="6b83f417-c789-4700-a508-dc13352029ef" providerId="ADAL" clId="{30B984FD-E6CC-4C5F-878C-734848512C1E}" dt="2019-10-03T08:12:02.821" v="736" actId="123"/>
          <ac:spMkLst>
            <pc:docMk/>
            <pc:sldMk cId="525211615" sldId="615"/>
            <ac:spMk id="16" creationId="{7AD6592D-DE34-45D3-9923-E9F85FB125FE}"/>
          </ac:spMkLst>
        </pc:spChg>
        <pc:picChg chg="mod">
          <ac:chgData name="Federica Lapolla" userId="6b83f417-c789-4700-a508-dc13352029ef" providerId="ADAL" clId="{30B984FD-E6CC-4C5F-878C-734848512C1E}" dt="2019-10-03T08:11:44.498" v="734" actId="14100"/>
          <ac:picMkLst>
            <pc:docMk/>
            <pc:sldMk cId="525211615" sldId="615"/>
            <ac:picMk id="20" creationId="{4A4F5D25-D905-4090-9DC3-2B7BA06C12E9}"/>
          </ac:picMkLst>
        </pc:picChg>
      </pc:sldChg>
      <pc:sldChg chg="addSp delSp modSp">
        <pc:chgData name="Federica Lapolla" userId="6b83f417-c789-4700-a508-dc13352029ef" providerId="ADAL" clId="{30B984FD-E6CC-4C5F-878C-734848512C1E}" dt="2019-10-03T08:29:11.428" v="791" actId="1076"/>
        <pc:sldMkLst>
          <pc:docMk/>
          <pc:sldMk cId="793450201" sldId="616"/>
        </pc:sldMkLst>
        <pc:spChg chg="del">
          <ac:chgData name="Federica Lapolla" userId="6b83f417-c789-4700-a508-dc13352029ef" providerId="ADAL" clId="{30B984FD-E6CC-4C5F-878C-734848512C1E}" dt="2019-10-03T08:23:40.908" v="740" actId="478"/>
          <ac:spMkLst>
            <pc:docMk/>
            <pc:sldMk cId="793450201" sldId="616"/>
            <ac:spMk id="2" creationId="{204F6B8B-AA1D-4407-8B65-6B2AB7CB52D1}"/>
          </ac:spMkLst>
        </pc:spChg>
        <pc:spChg chg="del">
          <ac:chgData name="Federica Lapolla" userId="6b83f417-c789-4700-a508-dc13352029ef" providerId="ADAL" clId="{30B984FD-E6CC-4C5F-878C-734848512C1E}" dt="2019-10-03T08:23:36.040" v="737" actId="478"/>
          <ac:spMkLst>
            <pc:docMk/>
            <pc:sldMk cId="793450201" sldId="616"/>
            <ac:spMk id="9" creationId="{B3C58751-3C48-4230-B945-2919350E3879}"/>
          </ac:spMkLst>
        </pc:spChg>
        <pc:spChg chg="del">
          <ac:chgData name="Federica Lapolla" userId="6b83f417-c789-4700-a508-dc13352029ef" providerId="ADAL" clId="{30B984FD-E6CC-4C5F-878C-734848512C1E}" dt="2019-10-03T08:23:39.016" v="739" actId="478"/>
          <ac:spMkLst>
            <pc:docMk/>
            <pc:sldMk cId="793450201" sldId="616"/>
            <ac:spMk id="11" creationId="{484C774F-5781-4512-8078-0058C4C49669}"/>
          </ac:spMkLst>
        </pc:spChg>
        <pc:spChg chg="del">
          <ac:chgData name="Federica Lapolla" userId="6b83f417-c789-4700-a508-dc13352029ef" providerId="ADAL" clId="{30B984FD-E6CC-4C5F-878C-734848512C1E}" dt="2019-10-03T08:23:38.335" v="738" actId="478"/>
          <ac:spMkLst>
            <pc:docMk/>
            <pc:sldMk cId="793450201" sldId="616"/>
            <ac:spMk id="13" creationId="{7A27259E-FDC8-4A1C-A5A2-02DD89FAD712}"/>
          </ac:spMkLst>
        </pc:spChg>
        <pc:spChg chg="del">
          <ac:chgData name="Federica Lapolla" userId="6b83f417-c789-4700-a508-dc13352029ef" providerId="ADAL" clId="{30B984FD-E6CC-4C5F-878C-734848512C1E}" dt="2019-10-03T08:23:44.090" v="743" actId="478"/>
          <ac:spMkLst>
            <pc:docMk/>
            <pc:sldMk cId="793450201" sldId="616"/>
            <ac:spMk id="14" creationId="{80FDEBFC-03D8-415F-8CB6-4A7B93E6C1A9}"/>
          </ac:spMkLst>
        </pc:spChg>
        <pc:spChg chg="del">
          <ac:chgData name="Federica Lapolla" userId="6b83f417-c789-4700-a508-dc13352029ef" providerId="ADAL" clId="{30B984FD-E6CC-4C5F-878C-734848512C1E}" dt="2019-10-03T08:23:46.471" v="744" actId="478"/>
          <ac:spMkLst>
            <pc:docMk/>
            <pc:sldMk cId="793450201" sldId="616"/>
            <ac:spMk id="16" creationId="{7AD6592D-DE34-45D3-9923-E9F85FB125FE}"/>
          </ac:spMkLst>
        </pc:spChg>
        <pc:spChg chg="del">
          <ac:chgData name="Federica Lapolla" userId="6b83f417-c789-4700-a508-dc13352029ef" providerId="ADAL" clId="{30B984FD-E6CC-4C5F-878C-734848512C1E}" dt="2019-10-03T08:23:42.243" v="741" actId="478"/>
          <ac:spMkLst>
            <pc:docMk/>
            <pc:sldMk cId="793450201" sldId="616"/>
            <ac:spMk id="17" creationId="{418220BC-A48A-4287-B647-77FD84978D0E}"/>
          </ac:spMkLst>
        </pc:spChg>
        <pc:spChg chg="del">
          <ac:chgData name="Federica Lapolla" userId="6b83f417-c789-4700-a508-dc13352029ef" providerId="ADAL" clId="{30B984FD-E6CC-4C5F-878C-734848512C1E}" dt="2019-10-03T08:23:43.160" v="742" actId="478"/>
          <ac:spMkLst>
            <pc:docMk/>
            <pc:sldMk cId="793450201" sldId="616"/>
            <ac:spMk id="18" creationId="{CA0AC91E-91FB-490D-8605-64F03BD921DE}"/>
          </ac:spMkLst>
        </pc:spChg>
        <pc:spChg chg="del">
          <ac:chgData name="Federica Lapolla" userId="6b83f417-c789-4700-a508-dc13352029ef" providerId="ADAL" clId="{30B984FD-E6CC-4C5F-878C-734848512C1E}" dt="2019-10-03T08:23:47.588" v="745" actId="478"/>
          <ac:spMkLst>
            <pc:docMk/>
            <pc:sldMk cId="793450201" sldId="616"/>
            <ac:spMk id="19" creationId="{B4E781EF-E7D7-4F89-8C45-0DF0C5A026FB}"/>
          </ac:spMkLst>
        </pc:spChg>
        <pc:graphicFrameChg chg="add mod modGraphic">
          <ac:chgData name="Federica Lapolla" userId="6b83f417-c789-4700-a508-dc13352029ef" providerId="ADAL" clId="{30B984FD-E6CC-4C5F-878C-734848512C1E}" dt="2019-10-03T08:28:38.751" v="786" actId="1076"/>
          <ac:graphicFrameMkLst>
            <pc:docMk/>
            <pc:sldMk cId="793450201" sldId="616"/>
            <ac:graphicFrameMk id="3" creationId="{B46A361E-D2C9-40D8-ADA8-36A4BA85AEB5}"/>
          </ac:graphicFrameMkLst>
        </pc:graphicFrameChg>
        <pc:picChg chg="mod">
          <ac:chgData name="Federica Lapolla" userId="6b83f417-c789-4700-a508-dc13352029ef" providerId="ADAL" clId="{30B984FD-E6CC-4C5F-878C-734848512C1E}" dt="2019-10-03T08:29:11.428" v="791" actId="1076"/>
          <ac:picMkLst>
            <pc:docMk/>
            <pc:sldMk cId="793450201" sldId="616"/>
            <ac:picMk id="20" creationId="{4A4F5D25-D905-4090-9DC3-2B7BA06C12E9}"/>
          </ac:picMkLst>
        </pc:picChg>
      </pc:sldChg>
    </pc:docChg>
  </pc:docChgLst>
  <pc:docChgLst>
    <pc:chgData name="Federica Lapolla" userId="6b83f417-c789-4700-a508-dc13352029ef" providerId="ADAL" clId="{56D25E7C-E66A-475F-9319-7B7C3E4D2C8C}"/>
    <pc:docChg chg="undo custSel modSld">
      <pc:chgData name="Federica Lapolla" userId="6b83f417-c789-4700-a508-dc13352029ef" providerId="ADAL" clId="{56D25E7C-E66A-475F-9319-7B7C3E4D2C8C}" dt="2022-05-10T14:54:44.753" v="1312" actId="20577"/>
      <pc:docMkLst>
        <pc:docMk/>
      </pc:docMkLst>
      <pc:sldChg chg="modSp mod">
        <pc:chgData name="Federica Lapolla" userId="6b83f417-c789-4700-a508-dc13352029ef" providerId="ADAL" clId="{56D25E7C-E66A-475F-9319-7B7C3E4D2C8C}" dt="2022-05-10T07:28:31.784" v="1009" actId="14100"/>
        <pc:sldMkLst>
          <pc:docMk/>
          <pc:sldMk cId="557144990" sldId="260"/>
        </pc:sldMkLst>
        <pc:spChg chg="mod">
          <ac:chgData name="Federica Lapolla" userId="6b83f417-c789-4700-a508-dc13352029ef" providerId="ADAL" clId="{56D25E7C-E66A-475F-9319-7B7C3E4D2C8C}" dt="2022-05-10T07:28:25.953" v="1008" actId="27636"/>
          <ac:spMkLst>
            <pc:docMk/>
            <pc:sldMk cId="557144990" sldId="260"/>
            <ac:spMk id="2" creationId="{BEBDD3EB-816A-0C48-A17C-3BF472F5651A}"/>
          </ac:spMkLst>
        </pc:spChg>
        <pc:spChg chg="mod">
          <ac:chgData name="Federica Lapolla" userId="6b83f417-c789-4700-a508-dc13352029ef" providerId="ADAL" clId="{56D25E7C-E66A-475F-9319-7B7C3E4D2C8C}" dt="2022-05-10T07:28:31.784" v="1009" actId="14100"/>
          <ac:spMkLst>
            <pc:docMk/>
            <pc:sldMk cId="557144990" sldId="260"/>
            <ac:spMk id="8" creationId="{C4B1D719-CD15-4694-BF20-E2119C09A14B}"/>
          </ac:spMkLst>
        </pc:spChg>
      </pc:sldChg>
      <pc:sldChg chg="modSp mod modAnim modNotesTx">
        <pc:chgData name="Federica Lapolla" userId="6b83f417-c789-4700-a508-dc13352029ef" providerId="ADAL" clId="{56D25E7C-E66A-475F-9319-7B7C3E4D2C8C}" dt="2022-05-10T07:16:10.534" v="787" actId="20577"/>
        <pc:sldMkLst>
          <pc:docMk/>
          <pc:sldMk cId="4035778222" sldId="262"/>
        </pc:sldMkLst>
        <pc:spChg chg="mod">
          <ac:chgData name="Federica Lapolla" userId="6b83f417-c789-4700-a508-dc13352029ef" providerId="ADAL" clId="{56D25E7C-E66A-475F-9319-7B7C3E4D2C8C}" dt="2022-05-09T07:25:22.639" v="91" actId="5793"/>
          <ac:spMkLst>
            <pc:docMk/>
            <pc:sldMk cId="4035778222" sldId="262"/>
            <ac:spMk id="7" creationId="{19444412-14CA-D1E2-212E-C86D29882872}"/>
          </ac:spMkLst>
        </pc:spChg>
      </pc:sldChg>
      <pc:sldChg chg="addSp delSp modSp mod modAnim modNotesTx">
        <pc:chgData name="Federica Lapolla" userId="6b83f417-c789-4700-a508-dc13352029ef" providerId="ADAL" clId="{56D25E7C-E66A-475F-9319-7B7C3E4D2C8C}" dt="2022-05-10T14:54:44.753" v="1312" actId="20577"/>
        <pc:sldMkLst>
          <pc:docMk/>
          <pc:sldMk cId="371575490" sldId="272"/>
        </pc:sldMkLst>
        <pc:spChg chg="mod">
          <ac:chgData name="Federica Lapolla" userId="6b83f417-c789-4700-a508-dc13352029ef" providerId="ADAL" clId="{56D25E7C-E66A-475F-9319-7B7C3E4D2C8C}" dt="2022-05-10T09:55:56.959" v="1091" actId="1076"/>
          <ac:spMkLst>
            <pc:docMk/>
            <pc:sldMk cId="371575490" sldId="272"/>
            <ac:spMk id="9" creationId="{CCA7ADBE-8EB0-42A7-96B2-3717BB023009}"/>
          </ac:spMkLst>
        </pc:spChg>
        <pc:spChg chg="mod">
          <ac:chgData name="Federica Lapolla" userId="6b83f417-c789-4700-a508-dc13352029ef" providerId="ADAL" clId="{56D25E7C-E66A-475F-9319-7B7C3E4D2C8C}" dt="2022-05-10T09:56:30.649" v="1097" actId="5793"/>
          <ac:spMkLst>
            <pc:docMk/>
            <pc:sldMk cId="371575490" sldId="272"/>
            <ac:spMk id="10" creationId="{1B3DBD56-0705-0AF4-01A3-80D0E5511B19}"/>
          </ac:spMkLst>
        </pc:spChg>
        <pc:spChg chg="mod">
          <ac:chgData name="Federica Lapolla" userId="6b83f417-c789-4700-a508-dc13352029ef" providerId="ADAL" clId="{56D25E7C-E66A-475F-9319-7B7C3E4D2C8C}" dt="2022-05-10T09:56:13.351" v="1094" actId="1076"/>
          <ac:spMkLst>
            <pc:docMk/>
            <pc:sldMk cId="371575490" sldId="272"/>
            <ac:spMk id="11" creationId="{F893808E-20FC-4CEF-8A16-D7048B90D6C9}"/>
          </ac:spMkLst>
        </pc:spChg>
        <pc:spChg chg="mod">
          <ac:chgData name="Federica Lapolla" userId="6b83f417-c789-4700-a508-dc13352029ef" providerId="ADAL" clId="{56D25E7C-E66A-475F-9319-7B7C3E4D2C8C}" dt="2022-05-10T09:56:21.822" v="1095" actId="1076"/>
          <ac:spMkLst>
            <pc:docMk/>
            <pc:sldMk cId="371575490" sldId="272"/>
            <ac:spMk id="12" creationId="{A0D2A329-D567-4314-B228-B78A0B3EADD7}"/>
          </ac:spMkLst>
        </pc:spChg>
        <pc:spChg chg="mod">
          <ac:chgData name="Federica Lapolla" userId="6b83f417-c789-4700-a508-dc13352029ef" providerId="ADAL" clId="{56D25E7C-E66A-475F-9319-7B7C3E4D2C8C}" dt="2022-05-10T09:56:07.246" v="1093" actId="1076"/>
          <ac:spMkLst>
            <pc:docMk/>
            <pc:sldMk cId="371575490" sldId="272"/>
            <ac:spMk id="15" creationId="{4E2BB31D-3B91-40CD-800B-AD6DA7F18994}"/>
          </ac:spMkLst>
        </pc:spChg>
        <pc:spChg chg="mod">
          <ac:chgData name="Federica Lapolla" userId="6b83f417-c789-4700-a508-dc13352029ef" providerId="ADAL" clId="{56D25E7C-E66A-475F-9319-7B7C3E4D2C8C}" dt="2022-05-10T14:54:44.753" v="1312" actId="20577"/>
          <ac:spMkLst>
            <pc:docMk/>
            <pc:sldMk cId="371575490" sldId="272"/>
            <ac:spMk id="19" creationId="{080BF0EE-6BDC-44AB-BD78-B28F9D7DEBBB}"/>
          </ac:spMkLst>
        </pc:spChg>
        <pc:picChg chg="add mod">
          <ac:chgData name="Federica Lapolla" userId="6b83f417-c789-4700-a508-dc13352029ef" providerId="ADAL" clId="{56D25E7C-E66A-475F-9319-7B7C3E4D2C8C}" dt="2022-05-10T09:55:43.422" v="1087" actId="1076"/>
          <ac:picMkLst>
            <pc:docMk/>
            <pc:sldMk cId="371575490" sldId="272"/>
            <ac:picMk id="2" creationId="{153E5C2B-C37B-F19A-AA85-5B70173FA982}"/>
          </ac:picMkLst>
        </pc:picChg>
        <pc:picChg chg="del">
          <ac:chgData name="Federica Lapolla" userId="6b83f417-c789-4700-a508-dc13352029ef" providerId="ADAL" clId="{56D25E7C-E66A-475F-9319-7B7C3E4D2C8C}" dt="2022-05-10T09:54:14.119" v="1083" actId="478"/>
          <ac:picMkLst>
            <pc:docMk/>
            <pc:sldMk cId="371575490" sldId="272"/>
            <ac:picMk id="14" creationId="{00000000-0000-0000-0000-000000000000}"/>
          </ac:picMkLst>
        </pc:picChg>
      </pc:sldChg>
      <pc:sldChg chg="modAnim modNotesTx">
        <pc:chgData name="Federica Lapolla" userId="6b83f417-c789-4700-a508-dc13352029ef" providerId="ADAL" clId="{56D25E7C-E66A-475F-9319-7B7C3E4D2C8C}" dt="2022-05-10T07:20:04.947" v="792"/>
        <pc:sldMkLst>
          <pc:docMk/>
          <pc:sldMk cId="3418081187" sldId="636"/>
        </pc:sldMkLst>
      </pc:sldChg>
      <pc:sldChg chg="modSp mod modAnim modNotes modNotesTx">
        <pc:chgData name="Federica Lapolla" userId="6b83f417-c789-4700-a508-dc13352029ef" providerId="ADAL" clId="{56D25E7C-E66A-475F-9319-7B7C3E4D2C8C}" dt="2022-05-10T09:58:06.453" v="1101"/>
        <pc:sldMkLst>
          <pc:docMk/>
          <pc:sldMk cId="2956374478" sldId="639"/>
        </pc:sldMkLst>
        <pc:graphicFrameChg chg="mod modGraphic">
          <ac:chgData name="Federica Lapolla" userId="6b83f417-c789-4700-a508-dc13352029ef" providerId="ADAL" clId="{56D25E7C-E66A-475F-9319-7B7C3E4D2C8C}" dt="2022-05-09T07:22:48.717" v="52" actId="108"/>
          <ac:graphicFrameMkLst>
            <pc:docMk/>
            <pc:sldMk cId="2956374478" sldId="639"/>
            <ac:graphicFrameMk id="2" creationId="{512CB7D4-A7E4-4F40-8A94-99D1218CF1CD}"/>
          </ac:graphicFrameMkLst>
        </pc:graphicFrameChg>
        <pc:graphicFrameChg chg="mod">
          <ac:chgData name="Federica Lapolla" userId="6b83f417-c789-4700-a508-dc13352029ef" providerId="ADAL" clId="{56D25E7C-E66A-475F-9319-7B7C3E4D2C8C}" dt="2022-05-09T07:22:26.204" v="46"/>
          <ac:graphicFrameMkLst>
            <pc:docMk/>
            <pc:sldMk cId="2956374478" sldId="639"/>
            <ac:graphicFrameMk id="3" creationId="{E156BE8B-C182-FBE5-0DD4-8F22185F859A}"/>
          </ac:graphicFrameMkLst>
        </pc:graphicFrameChg>
      </pc:sldChg>
      <pc:sldChg chg="modSp mod modAnim modNotesTx">
        <pc:chgData name="Federica Lapolla" userId="6b83f417-c789-4700-a508-dc13352029ef" providerId="ADAL" clId="{56D25E7C-E66A-475F-9319-7B7C3E4D2C8C}" dt="2022-05-10T09:59:21.237" v="1106" actId="113"/>
        <pc:sldMkLst>
          <pc:docMk/>
          <pc:sldMk cId="3909995294" sldId="641"/>
        </pc:sldMkLst>
        <pc:spChg chg="mod">
          <ac:chgData name="Federica Lapolla" userId="6b83f417-c789-4700-a508-dc13352029ef" providerId="ADAL" clId="{56D25E7C-E66A-475F-9319-7B7C3E4D2C8C}" dt="2022-05-10T09:59:21.237" v="1106" actId="113"/>
          <ac:spMkLst>
            <pc:docMk/>
            <pc:sldMk cId="3909995294" sldId="641"/>
            <ac:spMk id="13" creationId="{896EE675-A865-C182-6827-33665541D75D}"/>
          </ac:spMkLst>
        </pc:spChg>
      </pc:sldChg>
      <pc:sldChg chg="modSp mod modNotes modNotesTx">
        <pc:chgData name="Federica Lapolla" userId="6b83f417-c789-4700-a508-dc13352029ef" providerId="ADAL" clId="{56D25E7C-E66A-475F-9319-7B7C3E4D2C8C}" dt="2022-05-10T14:04:57.716" v="1292" actId="20577"/>
        <pc:sldMkLst>
          <pc:docMk/>
          <pc:sldMk cId="1887370979" sldId="678"/>
        </pc:sldMkLst>
        <pc:spChg chg="mod">
          <ac:chgData name="Federica Lapolla" userId="6b83f417-c789-4700-a508-dc13352029ef" providerId="ADAL" clId="{56D25E7C-E66A-475F-9319-7B7C3E4D2C8C}" dt="2022-05-09T07:24:33.704" v="89" actId="1076"/>
          <ac:spMkLst>
            <pc:docMk/>
            <pc:sldMk cId="1887370979" sldId="678"/>
            <ac:spMk id="2" creationId="{C9A11892-28BA-461C-9AE6-70798E396E7B}"/>
          </ac:spMkLst>
        </pc:spChg>
        <pc:spChg chg="mod">
          <ac:chgData name="Federica Lapolla" userId="6b83f417-c789-4700-a508-dc13352029ef" providerId="ADAL" clId="{56D25E7C-E66A-475F-9319-7B7C3E4D2C8C}" dt="2022-05-10T14:04:57.716" v="1292" actId="20577"/>
          <ac:spMkLst>
            <pc:docMk/>
            <pc:sldMk cId="1887370979" sldId="678"/>
            <ac:spMk id="11" creationId="{E0F3763C-818A-4A85-893D-476F76156D1E}"/>
          </ac:spMkLst>
        </pc:spChg>
        <pc:picChg chg="mod">
          <ac:chgData name="Federica Lapolla" userId="6b83f417-c789-4700-a508-dc13352029ef" providerId="ADAL" clId="{56D25E7C-E66A-475F-9319-7B7C3E4D2C8C}" dt="2022-05-10T10:24:58.180" v="1276" actId="1076"/>
          <ac:picMkLst>
            <pc:docMk/>
            <pc:sldMk cId="1887370979" sldId="678"/>
            <ac:picMk id="4" creationId="{46BB3FC7-5349-F79A-DB33-E004748B44EE}"/>
          </ac:picMkLst>
        </pc:picChg>
      </pc:sldChg>
      <pc:sldChg chg="modAnim modNotesTx">
        <pc:chgData name="Federica Lapolla" userId="6b83f417-c789-4700-a508-dc13352029ef" providerId="ADAL" clId="{56D25E7C-E66A-475F-9319-7B7C3E4D2C8C}" dt="2022-05-10T07:17:52.875" v="789"/>
        <pc:sldMkLst>
          <pc:docMk/>
          <pc:sldMk cId="2525682845" sldId="679"/>
        </pc:sldMkLst>
      </pc:sldChg>
    </pc:docChg>
  </pc:docChgLst>
  <pc:docChgLst>
    <pc:chgData name="Marco Giambattista" userId="178c3970-24d1-4176-9809-aebb7a949640" providerId="ADAL" clId="{8322DF63-B6C3-4269-9BB5-262FB5DEC74E}"/>
    <pc:docChg chg="undo custSel modSld">
      <pc:chgData name="Marco Giambattista" userId="178c3970-24d1-4176-9809-aebb7a949640" providerId="ADAL" clId="{8322DF63-B6C3-4269-9BB5-262FB5DEC74E}" dt="2020-09-22T15:50:36.679" v="405" actId="207"/>
      <pc:docMkLst>
        <pc:docMk/>
      </pc:docMkLst>
      <pc:sldChg chg="modSp mod">
        <pc:chgData name="Marco Giambattista" userId="178c3970-24d1-4176-9809-aebb7a949640" providerId="ADAL" clId="{8322DF63-B6C3-4269-9BB5-262FB5DEC74E}" dt="2020-09-22T14:51:27.716" v="8" actId="20577"/>
        <pc:sldMkLst>
          <pc:docMk/>
          <pc:sldMk cId="3814992835" sldId="256"/>
        </pc:sldMkLst>
        <pc:spChg chg="mod">
          <ac:chgData name="Marco Giambattista" userId="178c3970-24d1-4176-9809-aebb7a949640" providerId="ADAL" clId="{8322DF63-B6C3-4269-9BB5-262FB5DEC74E}" dt="2020-09-22T14:51:27.716" v="8" actId="20577"/>
          <ac:spMkLst>
            <pc:docMk/>
            <pc:sldMk cId="3814992835" sldId="256"/>
            <ac:spMk id="5" creationId="{1F0B965D-D015-4586-8196-ECCEC276B7B9}"/>
          </ac:spMkLst>
        </pc:spChg>
      </pc:sldChg>
      <pc:sldChg chg="modSp mod">
        <pc:chgData name="Marco Giambattista" userId="178c3970-24d1-4176-9809-aebb7a949640" providerId="ADAL" clId="{8322DF63-B6C3-4269-9BB5-262FB5DEC74E}" dt="2020-09-22T15:23:52.242" v="391" actId="20577"/>
        <pc:sldMkLst>
          <pc:docMk/>
          <pc:sldMk cId="2612991629" sldId="272"/>
        </pc:sldMkLst>
        <pc:graphicFrameChg chg="mod">
          <ac:chgData name="Marco Giambattista" userId="178c3970-24d1-4176-9809-aebb7a949640" providerId="ADAL" clId="{8322DF63-B6C3-4269-9BB5-262FB5DEC74E}" dt="2020-09-22T15:23:52.242" v="391" actId="20577"/>
          <ac:graphicFrameMkLst>
            <pc:docMk/>
            <pc:sldMk cId="2612991629" sldId="272"/>
            <ac:graphicFrameMk id="7" creationId="{DAFDE838-7A57-4BB5-BD12-9DC08F34F26E}"/>
          </ac:graphicFrameMkLst>
        </pc:graphicFrameChg>
        <pc:graphicFrameChg chg="mod">
          <ac:chgData name="Marco Giambattista" userId="178c3970-24d1-4176-9809-aebb7a949640" providerId="ADAL" clId="{8322DF63-B6C3-4269-9BB5-262FB5DEC74E}" dt="2020-09-22T15:23:43.289" v="387" actId="20577"/>
          <ac:graphicFrameMkLst>
            <pc:docMk/>
            <pc:sldMk cId="2612991629" sldId="272"/>
            <ac:graphicFrameMk id="9" creationId="{85ACB5AF-D053-498F-8D89-2FF82316F5C7}"/>
          </ac:graphicFrameMkLst>
        </pc:graphicFrameChg>
        <pc:picChg chg="mod">
          <ac:chgData name="Marco Giambattista" userId="178c3970-24d1-4176-9809-aebb7a949640" providerId="ADAL" clId="{8322DF63-B6C3-4269-9BB5-262FB5DEC74E}" dt="2020-09-22T15:12:10.775" v="289" actId="1076"/>
          <ac:picMkLst>
            <pc:docMk/>
            <pc:sldMk cId="2612991629" sldId="272"/>
            <ac:picMk id="4" creationId="{B7B1033C-0845-44D5-A2B3-B09CDBBD1D04}"/>
          </ac:picMkLst>
        </pc:picChg>
      </pc:sldChg>
      <pc:sldChg chg="addSp delSp modSp mod delAnim">
        <pc:chgData name="Marco Giambattista" userId="178c3970-24d1-4176-9809-aebb7a949640" providerId="ADAL" clId="{8322DF63-B6C3-4269-9BB5-262FB5DEC74E}" dt="2020-09-22T15:22:50.145" v="380" actId="20577"/>
        <pc:sldMkLst>
          <pc:docMk/>
          <pc:sldMk cId="1808193247" sldId="274"/>
        </pc:sldMkLst>
        <pc:spChg chg="add del mod">
          <ac:chgData name="Marco Giambattista" userId="178c3970-24d1-4176-9809-aebb7a949640" providerId="ADAL" clId="{8322DF63-B6C3-4269-9BB5-262FB5DEC74E}" dt="2020-09-22T14:53:41.770" v="17"/>
          <ac:spMkLst>
            <pc:docMk/>
            <pc:sldMk cId="1808193247" sldId="274"/>
            <ac:spMk id="4" creationId="{76B25497-92F3-4F1F-9B07-4C63E8B17778}"/>
          </ac:spMkLst>
        </pc:spChg>
        <pc:spChg chg="add del mod">
          <ac:chgData name="Marco Giambattista" userId="178c3970-24d1-4176-9809-aebb7a949640" providerId="ADAL" clId="{8322DF63-B6C3-4269-9BB5-262FB5DEC74E}" dt="2020-09-22T14:53:41.770" v="17"/>
          <ac:spMkLst>
            <pc:docMk/>
            <pc:sldMk cId="1808193247" sldId="274"/>
            <ac:spMk id="5" creationId="{07F1049A-0392-46F5-A58F-364C93428082}"/>
          </ac:spMkLst>
        </pc:spChg>
        <pc:spChg chg="mod">
          <ac:chgData name="Marco Giambattista" userId="178c3970-24d1-4176-9809-aebb7a949640" providerId="ADAL" clId="{8322DF63-B6C3-4269-9BB5-262FB5DEC74E}" dt="2020-09-22T14:53:41.770" v="17"/>
          <ac:spMkLst>
            <pc:docMk/>
            <pc:sldMk cId="1808193247" sldId="274"/>
            <ac:spMk id="6" creationId="{00000000-0000-0000-0000-000000000000}"/>
          </ac:spMkLst>
        </pc:spChg>
        <pc:spChg chg="del mod">
          <ac:chgData name="Marco Giambattista" userId="178c3970-24d1-4176-9809-aebb7a949640" providerId="ADAL" clId="{8322DF63-B6C3-4269-9BB5-262FB5DEC74E}" dt="2020-09-22T15:00:31.964" v="174" actId="478"/>
          <ac:spMkLst>
            <pc:docMk/>
            <pc:sldMk cId="1808193247" sldId="274"/>
            <ac:spMk id="10" creationId="{20DC0757-DE3C-4737-A450-DEC32207B8C2}"/>
          </ac:spMkLst>
        </pc:spChg>
        <pc:spChg chg="add mod">
          <ac:chgData name="Marco Giambattista" userId="178c3970-24d1-4176-9809-aebb7a949640" providerId="ADAL" clId="{8322DF63-B6C3-4269-9BB5-262FB5DEC74E}" dt="2020-09-22T14:56:18.144" v="52" actId="1076"/>
          <ac:spMkLst>
            <pc:docMk/>
            <pc:sldMk cId="1808193247" sldId="274"/>
            <ac:spMk id="13" creationId="{8FB67C33-A339-4FA5-9BCC-53BFDC41FD99}"/>
          </ac:spMkLst>
        </pc:spChg>
        <pc:spChg chg="add mod">
          <ac:chgData name="Marco Giambattista" userId="178c3970-24d1-4176-9809-aebb7a949640" providerId="ADAL" clId="{8322DF63-B6C3-4269-9BB5-262FB5DEC74E}" dt="2020-09-22T15:21:31.149" v="370" actId="2085"/>
          <ac:spMkLst>
            <pc:docMk/>
            <pc:sldMk cId="1808193247" sldId="274"/>
            <ac:spMk id="14" creationId="{F939F0AF-EDED-49E3-A9F9-843A2A4CF0EC}"/>
          </ac:spMkLst>
        </pc:spChg>
        <pc:spChg chg="add mod">
          <ac:chgData name="Marco Giambattista" userId="178c3970-24d1-4176-9809-aebb7a949640" providerId="ADAL" clId="{8322DF63-B6C3-4269-9BB5-262FB5DEC74E}" dt="2020-09-22T15:21:31.149" v="370" actId="2085"/>
          <ac:spMkLst>
            <pc:docMk/>
            <pc:sldMk cId="1808193247" sldId="274"/>
            <ac:spMk id="15" creationId="{F59F2DDD-ABCD-4629-925B-ECCE068E9165}"/>
          </ac:spMkLst>
        </pc:spChg>
        <pc:spChg chg="del mod">
          <ac:chgData name="Marco Giambattista" userId="178c3970-24d1-4176-9809-aebb7a949640" providerId="ADAL" clId="{8322DF63-B6C3-4269-9BB5-262FB5DEC74E}" dt="2020-09-22T15:00:32.722" v="175" actId="478"/>
          <ac:spMkLst>
            <pc:docMk/>
            <pc:sldMk cId="1808193247" sldId="274"/>
            <ac:spMk id="17" creationId="{816CECC8-52AF-4125-AD33-1EBDD5DB9D5D}"/>
          </ac:spMkLst>
        </pc:spChg>
        <pc:spChg chg="del mod">
          <ac:chgData name="Marco Giambattista" userId="178c3970-24d1-4176-9809-aebb7a949640" providerId="ADAL" clId="{8322DF63-B6C3-4269-9BB5-262FB5DEC74E}" dt="2020-09-22T15:00:34.106" v="176" actId="478"/>
          <ac:spMkLst>
            <pc:docMk/>
            <pc:sldMk cId="1808193247" sldId="274"/>
            <ac:spMk id="18" creationId="{1E642C4F-E468-4010-81AA-0B7589AF184E}"/>
          </ac:spMkLst>
        </pc:spChg>
        <pc:spChg chg="add mod">
          <ac:chgData name="Marco Giambattista" userId="178c3970-24d1-4176-9809-aebb7a949640" providerId="ADAL" clId="{8322DF63-B6C3-4269-9BB5-262FB5DEC74E}" dt="2020-09-22T15:22:50.145" v="380" actId="20577"/>
          <ac:spMkLst>
            <pc:docMk/>
            <pc:sldMk cId="1808193247" sldId="274"/>
            <ac:spMk id="21" creationId="{F8724C49-D7EC-47F0-B672-3C2241485935}"/>
          </ac:spMkLst>
        </pc:spChg>
        <pc:grpChg chg="add mod">
          <ac:chgData name="Marco Giambattista" userId="178c3970-24d1-4176-9809-aebb7a949640" providerId="ADAL" clId="{8322DF63-B6C3-4269-9BB5-262FB5DEC74E}" dt="2020-09-22T15:20:58.318" v="369" actId="12789"/>
          <ac:grpSpMkLst>
            <pc:docMk/>
            <pc:sldMk cId="1808193247" sldId="274"/>
            <ac:grpSpMk id="22" creationId="{B903DEA6-D958-4CED-8DF7-ED0E112C32CA}"/>
          </ac:grpSpMkLst>
        </pc:grpChg>
        <pc:picChg chg="add del mod">
          <ac:chgData name="Marco Giambattista" userId="178c3970-24d1-4176-9809-aebb7a949640" providerId="ADAL" clId="{8322DF63-B6C3-4269-9BB5-262FB5DEC74E}" dt="2020-09-22T14:53:31.256" v="15" actId="21"/>
          <ac:picMkLst>
            <pc:docMk/>
            <pc:sldMk cId="1808193247" sldId="274"/>
            <ac:picMk id="3" creationId="{1596529F-3A6A-4493-B4FF-A1F3D2F04AE9}"/>
          </ac:picMkLst>
        </pc:picChg>
        <pc:picChg chg="add del mod">
          <ac:chgData name="Marco Giambattista" userId="178c3970-24d1-4176-9809-aebb7a949640" providerId="ADAL" clId="{8322DF63-B6C3-4269-9BB5-262FB5DEC74E}" dt="2020-09-22T14:54:56.927" v="24" actId="478"/>
          <ac:picMkLst>
            <pc:docMk/>
            <pc:sldMk cId="1808193247" sldId="274"/>
            <ac:picMk id="7" creationId="{543B9562-6AAB-4956-9E8A-2DC6816C8549}"/>
          </ac:picMkLst>
        </pc:picChg>
        <pc:picChg chg="add mod ord">
          <ac:chgData name="Marco Giambattista" userId="178c3970-24d1-4176-9809-aebb7a949640" providerId="ADAL" clId="{8322DF63-B6C3-4269-9BB5-262FB5DEC74E}" dt="2020-09-22T15:20:58.318" v="369" actId="12789"/>
          <ac:picMkLst>
            <pc:docMk/>
            <pc:sldMk cId="1808193247" sldId="274"/>
            <ac:picMk id="12" creationId="{D61741FF-73E0-4C58-BE0F-32A383E80D16}"/>
          </ac:picMkLst>
        </pc:picChg>
        <pc:picChg chg="del mod">
          <ac:chgData name="Marco Giambattista" userId="178c3970-24d1-4176-9809-aebb7a949640" providerId="ADAL" clId="{8322DF63-B6C3-4269-9BB5-262FB5DEC74E}" dt="2020-09-22T14:53:23.360" v="10" actId="478"/>
          <ac:picMkLst>
            <pc:docMk/>
            <pc:sldMk cId="1808193247" sldId="274"/>
            <ac:picMk id="16" creationId="{00000000-0000-0000-0000-000000000000}"/>
          </ac:picMkLst>
        </pc:picChg>
      </pc:sldChg>
      <pc:sldChg chg="addSp delSp modSp mod">
        <pc:chgData name="Marco Giambattista" userId="178c3970-24d1-4176-9809-aebb7a949640" providerId="ADAL" clId="{8322DF63-B6C3-4269-9BB5-262FB5DEC74E}" dt="2020-09-22T15:20:16.929" v="363" actId="122"/>
        <pc:sldMkLst>
          <pc:docMk/>
          <pc:sldMk cId="0" sldId="587"/>
        </pc:sldMkLst>
        <pc:spChg chg="mod">
          <ac:chgData name="Marco Giambattista" userId="178c3970-24d1-4176-9809-aebb7a949640" providerId="ADAL" clId="{8322DF63-B6C3-4269-9BB5-262FB5DEC74E}" dt="2020-09-22T15:20:16.929" v="363" actId="122"/>
          <ac:spMkLst>
            <pc:docMk/>
            <pc:sldMk cId="0" sldId="587"/>
            <ac:spMk id="2" creationId="{758CBD95-97BD-40AC-AAC7-FBC5B6A3A3CF}"/>
          </ac:spMkLst>
        </pc:spChg>
        <pc:picChg chg="add del">
          <ac:chgData name="Marco Giambattista" userId="178c3970-24d1-4176-9809-aebb7a949640" providerId="ADAL" clId="{8322DF63-B6C3-4269-9BB5-262FB5DEC74E}" dt="2020-09-22T15:17:32.042" v="306" actId="478"/>
          <ac:picMkLst>
            <pc:docMk/>
            <pc:sldMk cId="0" sldId="587"/>
            <ac:picMk id="3" creationId="{0E7C22D7-A187-44C4-BB24-17CC4D229FB6}"/>
          </ac:picMkLst>
        </pc:picChg>
        <pc:picChg chg="del">
          <ac:chgData name="Marco Giambattista" userId="178c3970-24d1-4176-9809-aebb7a949640" providerId="ADAL" clId="{8322DF63-B6C3-4269-9BB5-262FB5DEC74E}" dt="2020-09-22T15:17:24.851" v="304" actId="478"/>
          <ac:picMkLst>
            <pc:docMk/>
            <pc:sldMk cId="0" sldId="587"/>
            <ac:picMk id="4" creationId="{00000000-0000-0000-0000-000000000000}"/>
          </ac:picMkLst>
        </pc:picChg>
        <pc:picChg chg="add mod ord">
          <ac:chgData name="Marco Giambattista" userId="178c3970-24d1-4176-9809-aebb7a949640" providerId="ADAL" clId="{8322DF63-B6C3-4269-9BB5-262FB5DEC74E}" dt="2020-09-22T15:18:07.033" v="314" actId="167"/>
          <ac:picMkLst>
            <pc:docMk/>
            <pc:sldMk cId="0" sldId="587"/>
            <ac:picMk id="8" creationId="{E20E6DB9-A61F-4686-9198-DC24B04FA4F8}"/>
          </ac:picMkLst>
        </pc:picChg>
      </pc:sldChg>
      <pc:sldChg chg="addSp delSp modSp mod modTransition modAnim">
        <pc:chgData name="Marco Giambattista" userId="178c3970-24d1-4176-9809-aebb7a949640" providerId="ADAL" clId="{8322DF63-B6C3-4269-9BB5-262FB5DEC74E}" dt="2020-09-22T15:49:42.317" v="401"/>
        <pc:sldMkLst>
          <pc:docMk/>
          <pc:sldMk cId="4239009436" sldId="594"/>
        </pc:sldMkLst>
        <pc:spChg chg="mod topLvl">
          <ac:chgData name="Marco Giambattista" userId="178c3970-24d1-4176-9809-aebb7a949640" providerId="ADAL" clId="{8322DF63-B6C3-4269-9BB5-262FB5DEC74E}" dt="2020-09-22T15:46:04.368" v="392" actId="165"/>
          <ac:spMkLst>
            <pc:docMk/>
            <pc:sldMk cId="4239009436" sldId="594"/>
            <ac:spMk id="8" creationId="{43F5EBFF-7E7D-4698-9CFF-36694555D57D}"/>
          </ac:spMkLst>
        </pc:spChg>
        <pc:grpChg chg="add del mod">
          <ac:chgData name="Marco Giambattista" userId="178c3970-24d1-4176-9809-aebb7a949640" providerId="ADAL" clId="{8322DF63-B6C3-4269-9BB5-262FB5DEC74E}" dt="2020-09-22T15:46:04.368" v="392" actId="165"/>
          <ac:grpSpMkLst>
            <pc:docMk/>
            <pc:sldMk cId="4239009436" sldId="594"/>
            <ac:grpSpMk id="3" creationId="{75EEBE7E-F645-4AB5-8C9F-A46BC2D6EEBB}"/>
          </ac:grpSpMkLst>
        </pc:grpChg>
        <pc:picChg chg="add mod topLvl">
          <ac:chgData name="Marco Giambattista" userId="178c3970-24d1-4176-9809-aebb7a949640" providerId="ADAL" clId="{8322DF63-B6C3-4269-9BB5-262FB5DEC74E}" dt="2020-09-22T15:46:04.368" v="392" actId="165"/>
          <ac:picMkLst>
            <pc:docMk/>
            <pc:sldMk cId="4239009436" sldId="594"/>
            <ac:picMk id="2" creationId="{D70CA535-5DB8-4761-853F-448EACA44A16}"/>
          </ac:picMkLst>
        </pc:picChg>
        <pc:picChg chg="del mod">
          <ac:chgData name="Marco Giambattista" userId="178c3970-24d1-4176-9809-aebb7a949640" providerId="ADAL" clId="{8322DF63-B6C3-4269-9BB5-262FB5DEC74E}" dt="2020-09-22T15:16:25.670" v="297" actId="478"/>
          <ac:picMkLst>
            <pc:docMk/>
            <pc:sldMk cId="4239009436" sldId="594"/>
            <ac:picMk id="1030" creationId="{7BFD73CB-4DF3-4AB0-AA8D-851225E4A4C4}"/>
          </ac:picMkLst>
        </pc:picChg>
      </pc:sldChg>
      <pc:sldChg chg="modSp mod">
        <pc:chgData name="Marco Giambattista" userId="178c3970-24d1-4176-9809-aebb7a949640" providerId="ADAL" clId="{8322DF63-B6C3-4269-9BB5-262FB5DEC74E}" dt="2020-09-22T15:08:53.049" v="270" actId="1076"/>
        <pc:sldMkLst>
          <pc:docMk/>
          <pc:sldMk cId="793450201" sldId="616"/>
        </pc:sldMkLst>
        <pc:graphicFrameChg chg="mod modGraphic">
          <ac:chgData name="Marco Giambattista" userId="178c3970-24d1-4176-9809-aebb7a949640" providerId="ADAL" clId="{8322DF63-B6C3-4269-9BB5-262FB5DEC74E}" dt="2020-09-22T15:08:48.500" v="269" actId="1076"/>
          <ac:graphicFrameMkLst>
            <pc:docMk/>
            <pc:sldMk cId="793450201" sldId="616"/>
            <ac:graphicFrameMk id="3" creationId="{B46A361E-D2C9-40D8-ADA8-36A4BA85AEB5}"/>
          </ac:graphicFrameMkLst>
        </pc:graphicFrameChg>
        <pc:picChg chg="mod">
          <ac:chgData name="Marco Giambattista" userId="178c3970-24d1-4176-9809-aebb7a949640" providerId="ADAL" clId="{8322DF63-B6C3-4269-9BB5-262FB5DEC74E}" dt="2020-09-22T15:08:53.049" v="270" actId="1076"/>
          <ac:picMkLst>
            <pc:docMk/>
            <pc:sldMk cId="793450201" sldId="616"/>
            <ac:picMk id="20" creationId="{4A4F5D25-D905-4090-9DC3-2B7BA06C12E9}"/>
          </ac:picMkLst>
        </pc:picChg>
      </pc:sldChg>
      <pc:sldChg chg="addSp delSp modSp mod">
        <pc:chgData name="Marco Giambattista" userId="178c3970-24d1-4176-9809-aebb7a949640" providerId="ADAL" clId="{8322DF63-B6C3-4269-9BB5-262FB5DEC74E}" dt="2020-09-22T15:50:36.679" v="405" actId="207"/>
        <pc:sldMkLst>
          <pc:docMk/>
          <pc:sldMk cId="3452870805" sldId="633"/>
        </pc:sldMkLst>
        <pc:spChg chg="add del">
          <ac:chgData name="Marco Giambattista" userId="178c3970-24d1-4176-9809-aebb7a949640" providerId="ADAL" clId="{8322DF63-B6C3-4269-9BB5-262FB5DEC74E}" dt="2020-09-22T15:02:15.568" v="196" actId="22"/>
          <ac:spMkLst>
            <pc:docMk/>
            <pc:sldMk cId="3452870805" sldId="633"/>
            <ac:spMk id="3" creationId="{4DD47ED0-8668-4B72-884B-31D9533A39EF}"/>
          </ac:spMkLst>
        </pc:spChg>
        <pc:spChg chg="add ord">
          <ac:chgData name="Marco Giambattista" userId="178c3970-24d1-4176-9809-aebb7a949640" providerId="ADAL" clId="{8322DF63-B6C3-4269-9BB5-262FB5DEC74E}" dt="2020-09-22T15:02:27.650" v="199" actId="167"/>
          <ac:spMkLst>
            <pc:docMk/>
            <pc:sldMk cId="3452870805" sldId="633"/>
            <ac:spMk id="5" creationId="{C3341640-FCDE-4CB8-B5DA-0110C452EFFF}"/>
          </ac:spMkLst>
        </pc:spChg>
        <pc:spChg chg="mod">
          <ac:chgData name="Marco Giambattista" userId="178c3970-24d1-4176-9809-aebb7a949640" providerId="ADAL" clId="{8322DF63-B6C3-4269-9BB5-262FB5DEC74E}" dt="2020-09-22T15:05:27.341" v="231" actId="12788"/>
          <ac:spMkLst>
            <pc:docMk/>
            <pc:sldMk cId="3452870805" sldId="633"/>
            <ac:spMk id="7" creationId="{3CBD73E4-6EEA-448D-B86C-9DA8E703F716}"/>
          </ac:spMkLst>
        </pc:spChg>
        <pc:spChg chg="mod">
          <ac:chgData name="Marco Giambattista" userId="178c3970-24d1-4176-9809-aebb7a949640" providerId="ADAL" clId="{8322DF63-B6C3-4269-9BB5-262FB5DEC74E}" dt="2020-09-22T15:50:14.344" v="402" actId="207"/>
          <ac:spMkLst>
            <pc:docMk/>
            <pc:sldMk cId="3452870805" sldId="633"/>
            <ac:spMk id="11" creationId="{1E642C4F-E468-4010-81AA-0B7589AF184E}"/>
          </ac:spMkLst>
        </pc:spChg>
        <pc:spChg chg="mod">
          <ac:chgData name="Marco Giambattista" userId="178c3970-24d1-4176-9809-aebb7a949640" providerId="ADAL" clId="{8322DF63-B6C3-4269-9BB5-262FB5DEC74E}" dt="2020-09-22T15:05:31.126" v="232" actId="465"/>
          <ac:spMkLst>
            <pc:docMk/>
            <pc:sldMk cId="3452870805" sldId="633"/>
            <ac:spMk id="12" creationId="{31532FC6-FD03-459C-9078-A640753EEEB8}"/>
          </ac:spMkLst>
        </pc:spChg>
        <pc:spChg chg="mod">
          <ac:chgData name="Marco Giambattista" userId="178c3970-24d1-4176-9809-aebb7a949640" providerId="ADAL" clId="{8322DF63-B6C3-4269-9BB5-262FB5DEC74E}" dt="2020-09-22T15:50:24.623" v="403" actId="207"/>
          <ac:spMkLst>
            <pc:docMk/>
            <pc:sldMk cId="3452870805" sldId="633"/>
            <ac:spMk id="13" creationId="{E1641684-1D13-4FAA-A0C0-22B0D7C41E2A}"/>
          </ac:spMkLst>
        </pc:spChg>
        <pc:spChg chg="mod">
          <ac:chgData name="Marco Giambattista" userId="178c3970-24d1-4176-9809-aebb7a949640" providerId="ADAL" clId="{8322DF63-B6C3-4269-9BB5-262FB5DEC74E}" dt="2020-09-22T15:05:31.126" v="232" actId="465"/>
          <ac:spMkLst>
            <pc:docMk/>
            <pc:sldMk cId="3452870805" sldId="633"/>
            <ac:spMk id="14" creationId="{8B0583BE-86EB-4228-9633-C65C744EA824}"/>
          </ac:spMkLst>
        </pc:spChg>
        <pc:spChg chg="mod">
          <ac:chgData name="Marco Giambattista" userId="178c3970-24d1-4176-9809-aebb7a949640" providerId="ADAL" clId="{8322DF63-B6C3-4269-9BB5-262FB5DEC74E}" dt="2020-09-22T15:50:36.679" v="405" actId="207"/>
          <ac:spMkLst>
            <pc:docMk/>
            <pc:sldMk cId="3452870805" sldId="633"/>
            <ac:spMk id="15" creationId="{C8E8FF1D-1247-454C-BA3E-1B5B0B7580BB}"/>
          </ac:spMkLst>
        </pc:spChg>
        <pc:picChg chg="add del">
          <ac:chgData name="Marco Giambattista" userId="178c3970-24d1-4176-9809-aebb7a949640" providerId="ADAL" clId="{8322DF63-B6C3-4269-9BB5-262FB5DEC74E}" dt="2020-09-22T15:02:15.568" v="196" actId="22"/>
          <ac:picMkLst>
            <pc:docMk/>
            <pc:sldMk cId="3452870805" sldId="633"/>
            <ac:picMk id="2" creationId="{1A1EA5DB-0236-4D5E-B8D9-45133E1EDD62}"/>
          </ac:picMkLst>
        </pc:picChg>
        <pc:picChg chg="add mod ord">
          <ac:chgData name="Marco Giambattista" userId="178c3970-24d1-4176-9809-aebb7a949640" providerId="ADAL" clId="{8322DF63-B6C3-4269-9BB5-262FB5DEC74E}" dt="2020-09-22T15:04:58.032" v="223" actId="1035"/>
          <ac:picMkLst>
            <pc:docMk/>
            <pc:sldMk cId="3452870805" sldId="633"/>
            <ac:picMk id="4" creationId="{A02DE09E-73D7-40AA-9F68-746CF209B882}"/>
          </ac:picMkLst>
        </pc:picChg>
        <pc:picChg chg="del">
          <ac:chgData name="Marco Giambattista" userId="178c3970-24d1-4176-9809-aebb7a949640" providerId="ADAL" clId="{8322DF63-B6C3-4269-9BB5-262FB5DEC74E}" dt="2020-09-22T15:02:16.942" v="197" actId="478"/>
          <ac:picMkLst>
            <pc:docMk/>
            <pc:sldMk cId="3452870805" sldId="633"/>
            <ac:picMk id="16" creationId="{00000000-0000-0000-0000-000000000000}"/>
          </ac:picMkLst>
        </pc:picChg>
      </pc:sldChg>
    </pc:docChg>
  </pc:docChgLst>
  <pc:docChgLst>
    <pc:chgData name="Federica Lapolla" userId="6b83f417-c789-4700-a508-dc13352029ef" providerId="ADAL" clId="{12977019-0FDD-449F-8DB6-510353AD7689}"/>
    <pc:docChg chg="undo custSel addSld delSld modSld sldOrd">
      <pc:chgData name="Federica Lapolla" userId="6b83f417-c789-4700-a508-dc13352029ef" providerId="ADAL" clId="{12977019-0FDD-449F-8DB6-510353AD7689}" dt="2021-11-23T10:13:30.084" v="2148" actId="113"/>
      <pc:docMkLst>
        <pc:docMk/>
      </pc:docMkLst>
      <pc:sldChg chg="addSp delSp modSp del mod setBg">
        <pc:chgData name="Federica Lapolla" userId="6b83f417-c789-4700-a508-dc13352029ef" providerId="ADAL" clId="{12977019-0FDD-449F-8DB6-510353AD7689}" dt="2021-11-22T15:19:03.106" v="165" actId="47"/>
        <pc:sldMkLst>
          <pc:docMk/>
          <pc:sldMk cId="3814992835" sldId="256"/>
        </pc:sldMkLst>
        <pc:spChg chg="del">
          <ac:chgData name="Federica Lapolla" userId="6b83f417-c789-4700-a508-dc13352029ef" providerId="ADAL" clId="{12977019-0FDD-449F-8DB6-510353AD7689}" dt="2021-11-22T15:08:49.481" v="47" actId="478"/>
          <ac:spMkLst>
            <pc:docMk/>
            <pc:sldMk cId="3814992835" sldId="256"/>
            <ac:spMk id="3" creationId="{3B78BE7B-D2DF-41E3-A70C-16E9C1395096}"/>
          </ac:spMkLst>
        </pc:spChg>
        <pc:spChg chg="add del mod">
          <ac:chgData name="Federica Lapolla" userId="6b83f417-c789-4700-a508-dc13352029ef" providerId="ADAL" clId="{12977019-0FDD-449F-8DB6-510353AD7689}" dt="2021-11-22T15:18:37.248" v="162" actId="6549"/>
          <ac:spMkLst>
            <pc:docMk/>
            <pc:sldMk cId="3814992835" sldId="256"/>
            <ac:spMk id="5" creationId="{1F0B965D-D015-4586-8196-ECCEC276B7B9}"/>
          </ac:spMkLst>
        </pc:spChg>
        <pc:spChg chg="add del mod">
          <ac:chgData name="Federica Lapolla" userId="6b83f417-c789-4700-a508-dc13352029ef" providerId="ADAL" clId="{12977019-0FDD-449F-8DB6-510353AD7689}" dt="2021-11-22T15:08:52.370" v="48" actId="478"/>
          <ac:spMkLst>
            <pc:docMk/>
            <pc:sldMk cId="3814992835" sldId="256"/>
            <ac:spMk id="10" creationId="{327A8251-634C-4875-9AFA-8FE10CEEF446}"/>
          </ac:spMkLst>
        </pc:spChg>
        <pc:spChg chg="add del mod">
          <ac:chgData name="Federica Lapolla" userId="6b83f417-c789-4700-a508-dc13352029ef" providerId="ADAL" clId="{12977019-0FDD-449F-8DB6-510353AD7689}" dt="2021-11-22T15:18:56.457" v="164" actId="478"/>
          <ac:spMkLst>
            <pc:docMk/>
            <pc:sldMk cId="3814992835" sldId="256"/>
            <ac:spMk id="14" creationId="{EE215B8A-2DCD-451D-8B14-A3D42113BF3C}"/>
          </ac:spMkLst>
        </pc:spChg>
        <pc:spChg chg="add mod">
          <ac:chgData name="Federica Lapolla" userId="6b83f417-c789-4700-a508-dc13352029ef" providerId="ADAL" clId="{12977019-0FDD-449F-8DB6-510353AD7689}" dt="2021-11-22T15:18:32.578" v="152" actId="1076"/>
          <ac:spMkLst>
            <pc:docMk/>
            <pc:sldMk cId="3814992835" sldId="256"/>
            <ac:spMk id="24" creationId="{AE68BBA4-A90F-47E8-92CD-CFCC3F7C3EB6}"/>
          </ac:spMkLst>
        </pc:spChg>
        <pc:spChg chg="del mod">
          <ac:chgData name="Federica Lapolla" userId="6b83f417-c789-4700-a508-dc13352029ef" providerId="ADAL" clId="{12977019-0FDD-449F-8DB6-510353AD7689}" dt="2021-11-22T15:16:40.384" v="86" actId="478"/>
          <ac:spMkLst>
            <pc:docMk/>
            <pc:sldMk cId="3814992835" sldId="256"/>
            <ac:spMk id="27" creationId="{1914A1E9-A8CC-7A4F-9F63-A42D31C4F78B}"/>
          </ac:spMkLst>
        </pc:spChg>
        <pc:spChg chg="add del">
          <ac:chgData name="Federica Lapolla" userId="6b83f417-c789-4700-a508-dc13352029ef" providerId="ADAL" clId="{12977019-0FDD-449F-8DB6-510353AD7689}" dt="2021-11-22T15:15:51.907" v="81" actId="26606"/>
          <ac:spMkLst>
            <pc:docMk/>
            <pc:sldMk cId="3814992835" sldId="256"/>
            <ac:spMk id="32" creationId="{F13C74B1-5B17-4795-BED0-7140497B445A}"/>
          </ac:spMkLst>
        </pc:spChg>
        <pc:spChg chg="add del">
          <ac:chgData name="Federica Lapolla" userId="6b83f417-c789-4700-a508-dc13352029ef" providerId="ADAL" clId="{12977019-0FDD-449F-8DB6-510353AD7689}" dt="2021-11-22T15:15:51.907" v="81" actId="26606"/>
          <ac:spMkLst>
            <pc:docMk/>
            <pc:sldMk cId="3814992835" sldId="256"/>
            <ac:spMk id="34" creationId="{D4974D33-8DC5-464E-8C6D-BE58F0669C17}"/>
          </ac:spMkLst>
        </pc:spChg>
        <pc:spChg chg="add del">
          <ac:chgData name="Federica Lapolla" userId="6b83f417-c789-4700-a508-dc13352029ef" providerId="ADAL" clId="{12977019-0FDD-449F-8DB6-510353AD7689}" dt="2021-11-22T15:16:05.368" v="83" actId="26606"/>
          <ac:spMkLst>
            <pc:docMk/>
            <pc:sldMk cId="3814992835" sldId="256"/>
            <ac:spMk id="36" creationId="{55D4142C-5077-457F-A6AD-3FECFDB39685}"/>
          </ac:spMkLst>
        </pc:spChg>
        <pc:spChg chg="add del">
          <ac:chgData name="Federica Lapolla" userId="6b83f417-c789-4700-a508-dc13352029ef" providerId="ADAL" clId="{12977019-0FDD-449F-8DB6-510353AD7689}" dt="2021-11-22T15:16:05.368" v="83" actId="26606"/>
          <ac:spMkLst>
            <pc:docMk/>
            <pc:sldMk cId="3814992835" sldId="256"/>
            <ac:spMk id="37" creationId="{8FC9BE17-9A7B-462D-AE50-3D8777387304}"/>
          </ac:spMkLst>
        </pc:spChg>
        <pc:spChg chg="add del">
          <ac:chgData name="Federica Lapolla" userId="6b83f417-c789-4700-a508-dc13352029ef" providerId="ADAL" clId="{12977019-0FDD-449F-8DB6-510353AD7689}" dt="2021-11-22T15:16:05.368" v="83" actId="26606"/>
          <ac:spMkLst>
            <pc:docMk/>
            <pc:sldMk cId="3814992835" sldId="256"/>
            <ac:spMk id="38" creationId="{7A5F0580-5EE9-419F-96EE-B6529EF6E7D0}"/>
          </ac:spMkLst>
        </pc:spChg>
        <pc:spChg chg="add del">
          <ac:chgData name="Federica Lapolla" userId="6b83f417-c789-4700-a508-dc13352029ef" providerId="ADAL" clId="{12977019-0FDD-449F-8DB6-510353AD7689}" dt="2021-11-22T15:16:05.368" v="83" actId="26606"/>
          <ac:spMkLst>
            <pc:docMk/>
            <pc:sldMk cId="3814992835" sldId="256"/>
            <ac:spMk id="39" creationId="{3EBE8569-6AEC-4B8C-8D53-2DE337CDBA65}"/>
          </ac:spMkLst>
        </pc:spChg>
        <pc:spChg chg="add">
          <ac:chgData name="Federica Lapolla" userId="6b83f417-c789-4700-a508-dc13352029ef" providerId="ADAL" clId="{12977019-0FDD-449F-8DB6-510353AD7689}" dt="2021-11-22T15:16:05.391" v="84" actId="26606"/>
          <ac:spMkLst>
            <pc:docMk/>
            <pc:sldMk cId="3814992835" sldId="256"/>
            <ac:spMk id="41" creationId="{04812C46-200A-4DEB-A05E-3ED6C68C2387}"/>
          </ac:spMkLst>
        </pc:spChg>
        <pc:spChg chg="add">
          <ac:chgData name="Federica Lapolla" userId="6b83f417-c789-4700-a508-dc13352029ef" providerId="ADAL" clId="{12977019-0FDD-449F-8DB6-510353AD7689}" dt="2021-11-22T15:16:05.391" v="84" actId="26606"/>
          <ac:spMkLst>
            <pc:docMk/>
            <pc:sldMk cId="3814992835" sldId="256"/>
            <ac:spMk id="42" creationId="{D1EA859B-E555-4109-94F3-6700E046E008}"/>
          </ac:spMkLst>
        </pc:spChg>
        <pc:picChg chg="add del mod ord">
          <ac:chgData name="Federica Lapolla" userId="6b83f417-c789-4700-a508-dc13352029ef" providerId="ADAL" clId="{12977019-0FDD-449F-8DB6-510353AD7689}" dt="2021-11-22T14:59:27.087" v="13" actId="478"/>
          <ac:picMkLst>
            <pc:docMk/>
            <pc:sldMk cId="3814992835" sldId="256"/>
            <ac:picMk id="2" creationId="{3C992597-ED4F-4718-9FFE-7C198B69B272}"/>
          </ac:picMkLst>
        </pc:picChg>
        <pc:picChg chg="del">
          <ac:chgData name="Federica Lapolla" userId="6b83f417-c789-4700-a508-dc13352029ef" providerId="ADAL" clId="{12977019-0FDD-449F-8DB6-510353AD7689}" dt="2021-11-22T14:57:09.412" v="2" actId="478"/>
          <ac:picMkLst>
            <pc:docMk/>
            <pc:sldMk cId="3814992835" sldId="256"/>
            <ac:picMk id="6" creationId="{F68AA627-03C3-42AC-BFC6-5FB76FAF0A75}"/>
          </ac:picMkLst>
        </pc:picChg>
        <pc:picChg chg="add del mod">
          <ac:chgData name="Federica Lapolla" userId="6b83f417-c789-4700-a508-dc13352029ef" providerId="ADAL" clId="{12977019-0FDD-449F-8DB6-510353AD7689}" dt="2021-11-22T15:07:35.348" v="44" actId="478"/>
          <ac:picMkLst>
            <pc:docMk/>
            <pc:sldMk cId="3814992835" sldId="256"/>
            <ac:picMk id="7" creationId="{5069C489-D3A8-40A4-B87B-96EE9F604F02}"/>
          </ac:picMkLst>
        </pc:picChg>
        <pc:picChg chg="add del mod ord">
          <ac:chgData name="Federica Lapolla" userId="6b83f417-c789-4700-a508-dc13352029ef" providerId="ADAL" clId="{12977019-0FDD-449F-8DB6-510353AD7689}" dt="2021-11-22T15:14:51.432" v="78" actId="478"/>
          <ac:picMkLst>
            <pc:docMk/>
            <pc:sldMk cId="3814992835" sldId="256"/>
            <ac:picMk id="8" creationId="{C1794BBD-6ACB-4357-AF6F-B969C36B493E}"/>
          </ac:picMkLst>
        </pc:picChg>
        <pc:picChg chg="add del mod ord">
          <ac:chgData name="Federica Lapolla" userId="6b83f417-c789-4700-a508-dc13352029ef" providerId="ADAL" clId="{12977019-0FDD-449F-8DB6-510353AD7689}" dt="2021-11-22T15:18:45.915" v="163" actId="478"/>
          <ac:picMkLst>
            <pc:docMk/>
            <pc:sldMk cId="3814992835" sldId="256"/>
            <ac:picMk id="12" creationId="{0B850367-1B18-4858-B7DF-C7259F2AC670}"/>
          </ac:picMkLst>
        </pc:picChg>
      </pc:sldChg>
      <pc:sldChg chg="del">
        <pc:chgData name="Federica Lapolla" userId="6b83f417-c789-4700-a508-dc13352029ef" providerId="ADAL" clId="{12977019-0FDD-449F-8DB6-510353AD7689}" dt="2021-11-23T08:47:39.431" v="969" actId="47"/>
        <pc:sldMkLst>
          <pc:docMk/>
          <pc:sldMk cId="311836719" sldId="257"/>
        </pc:sldMkLst>
      </pc:sldChg>
      <pc:sldChg chg="del">
        <pc:chgData name="Federica Lapolla" userId="6b83f417-c789-4700-a508-dc13352029ef" providerId="ADAL" clId="{12977019-0FDD-449F-8DB6-510353AD7689}" dt="2021-11-23T09:08:02.864" v="1238" actId="47"/>
        <pc:sldMkLst>
          <pc:docMk/>
          <pc:sldMk cId="3706211147" sldId="258"/>
        </pc:sldMkLst>
      </pc:sldChg>
      <pc:sldChg chg="del">
        <pc:chgData name="Federica Lapolla" userId="6b83f417-c789-4700-a508-dc13352029ef" providerId="ADAL" clId="{12977019-0FDD-449F-8DB6-510353AD7689}" dt="2021-11-23T09:08:06.871" v="1239" actId="47"/>
        <pc:sldMkLst>
          <pc:docMk/>
          <pc:sldMk cId="4090671494" sldId="259"/>
        </pc:sldMkLst>
      </pc:sldChg>
      <pc:sldChg chg="addSp delSp modSp mod">
        <pc:chgData name="Federica Lapolla" userId="6b83f417-c789-4700-a508-dc13352029ef" providerId="ADAL" clId="{12977019-0FDD-449F-8DB6-510353AD7689}" dt="2021-11-23T10:13:30.084" v="2148" actId="113"/>
        <pc:sldMkLst>
          <pc:docMk/>
          <pc:sldMk cId="557144990" sldId="260"/>
        </pc:sldMkLst>
        <pc:spChg chg="mod">
          <ac:chgData name="Federica Lapolla" userId="6b83f417-c789-4700-a508-dc13352029ef" providerId="ADAL" clId="{12977019-0FDD-449F-8DB6-510353AD7689}" dt="2021-11-23T10:13:30.084" v="2148" actId="113"/>
          <ac:spMkLst>
            <pc:docMk/>
            <pc:sldMk cId="557144990" sldId="260"/>
            <ac:spMk id="2" creationId="{BEBDD3EB-816A-0C48-A17C-3BF472F5651A}"/>
          </ac:spMkLst>
        </pc:spChg>
        <pc:spChg chg="del">
          <ac:chgData name="Federica Lapolla" userId="6b83f417-c789-4700-a508-dc13352029ef" providerId="ADAL" clId="{12977019-0FDD-449F-8DB6-510353AD7689}" dt="2021-11-23T09:09:10.739" v="1252" actId="478"/>
          <ac:spMkLst>
            <pc:docMk/>
            <pc:sldMk cId="557144990" sldId="260"/>
            <ac:spMk id="3" creationId="{4DBC1712-4E34-BA49-B726-FFF8FD3E6A14}"/>
          </ac:spMkLst>
        </pc:spChg>
        <pc:spChg chg="del">
          <ac:chgData name="Federica Lapolla" userId="6b83f417-c789-4700-a508-dc13352029ef" providerId="ADAL" clId="{12977019-0FDD-449F-8DB6-510353AD7689}" dt="2021-11-23T09:09:02.004" v="1250" actId="478"/>
          <ac:spMkLst>
            <pc:docMk/>
            <pc:sldMk cId="557144990" sldId="260"/>
            <ac:spMk id="7" creationId="{4006ED57-6095-4F66-8127-07FACE7F6AC1}"/>
          </ac:spMkLst>
        </pc:spChg>
        <pc:spChg chg="add mod">
          <ac:chgData name="Federica Lapolla" userId="6b83f417-c789-4700-a508-dc13352029ef" providerId="ADAL" clId="{12977019-0FDD-449F-8DB6-510353AD7689}" dt="2021-11-23T10:12:30.282" v="2144" actId="1076"/>
          <ac:spMkLst>
            <pc:docMk/>
            <pc:sldMk cId="557144990" sldId="260"/>
            <ac:spMk id="8" creationId="{C4B1D719-CD15-4694-BF20-E2119C09A14B}"/>
          </ac:spMkLst>
        </pc:spChg>
        <pc:picChg chg="mod">
          <ac:chgData name="Federica Lapolla" userId="6b83f417-c789-4700-a508-dc13352029ef" providerId="ADAL" clId="{12977019-0FDD-449F-8DB6-510353AD7689}" dt="2021-11-23T09:08:59.217" v="1249" actId="1076"/>
          <ac:picMkLst>
            <pc:docMk/>
            <pc:sldMk cId="557144990" sldId="260"/>
            <ac:picMk id="10" creationId="{458A1193-E739-4336-8483-E2CA1D40642A}"/>
          </ac:picMkLst>
        </pc:picChg>
      </pc:sldChg>
      <pc:sldChg chg="del">
        <pc:chgData name="Federica Lapolla" userId="6b83f417-c789-4700-a508-dc13352029ef" providerId="ADAL" clId="{12977019-0FDD-449F-8DB6-510353AD7689}" dt="2021-11-23T09:08:15.236" v="1240" actId="47"/>
        <pc:sldMkLst>
          <pc:docMk/>
          <pc:sldMk cId="2182029301" sldId="261"/>
        </pc:sldMkLst>
      </pc:sldChg>
      <pc:sldChg chg="del">
        <pc:chgData name="Federica Lapolla" userId="6b83f417-c789-4700-a508-dc13352029ef" providerId="ADAL" clId="{12977019-0FDD-449F-8DB6-510353AD7689}" dt="2021-11-23T08:48:08.402" v="970" actId="2696"/>
        <pc:sldMkLst>
          <pc:docMk/>
          <pc:sldMk cId="509129468" sldId="262"/>
        </pc:sldMkLst>
      </pc:sldChg>
      <pc:sldChg chg="modSp mod">
        <pc:chgData name="Federica Lapolla" userId="6b83f417-c789-4700-a508-dc13352029ef" providerId="ADAL" clId="{12977019-0FDD-449F-8DB6-510353AD7689}" dt="2021-11-23T10:12:54.699" v="2145" actId="113"/>
        <pc:sldMkLst>
          <pc:docMk/>
          <pc:sldMk cId="4035778222" sldId="262"/>
        </pc:sldMkLst>
        <pc:spChg chg="mod">
          <ac:chgData name="Federica Lapolla" userId="6b83f417-c789-4700-a508-dc13352029ef" providerId="ADAL" clId="{12977019-0FDD-449F-8DB6-510353AD7689}" dt="2021-11-23T10:12:54.699" v="2145" actId="113"/>
          <ac:spMkLst>
            <pc:docMk/>
            <pc:sldMk cId="4035778222" sldId="262"/>
            <ac:spMk id="8" creationId="{6DB508E5-F723-4B13-8800-36B4BE4B82D4}"/>
          </ac:spMkLst>
        </pc:spChg>
        <pc:graphicFrameChg chg="modGraphic">
          <ac:chgData name="Federica Lapolla" userId="6b83f417-c789-4700-a508-dc13352029ef" providerId="ADAL" clId="{12977019-0FDD-449F-8DB6-510353AD7689}" dt="2021-11-23T08:49:47.491" v="1068" actId="20577"/>
          <ac:graphicFrameMkLst>
            <pc:docMk/>
            <pc:sldMk cId="4035778222" sldId="262"/>
            <ac:graphicFrameMk id="9" creationId="{BBF8471A-9F49-40CF-AE6E-B7026E959FD0}"/>
          </ac:graphicFrameMkLst>
        </pc:graphicFrameChg>
      </pc:sldChg>
      <pc:sldChg chg="modSp add mod">
        <pc:chgData name="Federica Lapolla" userId="6b83f417-c789-4700-a508-dc13352029ef" providerId="ADAL" clId="{12977019-0FDD-449F-8DB6-510353AD7689}" dt="2021-11-23T09:09:44.307" v="1262" actId="20577"/>
        <pc:sldMkLst>
          <pc:docMk/>
          <pc:sldMk cId="3591549595" sldId="267"/>
        </pc:sldMkLst>
        <pc:spChg chg="mod">
          <ac:chgData name="Federica Lapolla" userId="6b83f417-c789-4700-a508-dc13352029ef" providerId="ADAL" clId="{12977019-0FDD-449F-8DB6-510353AD7689}" dt="2021-11-23T09:09:44.307" v="1262" actId="20577"/>
          <ac:spMkLst>
            <pc:docMk/>
            <pc:sldMk cId="3591549595" sldId="267"/>
            <ac:spMk id="7" creationId="{BAC6B72B-1632-4A6C-8438-05B5155B6709}"/>
          </ac:spMkLst>
        </pc:spChg>
      </pc:sldChg>
      <pc:sldChg chg="del">
        <pc:chgData name="Federica Lapolla" userId="6b83f417-c789-4700-a508-dc13352029ef" providerId="ADAL" clId="{12977019-0FDD-449F-8DB6-510353AD7689}" dt="2021-11-23T09:08:34.368" v="1244" actId="47"/>
        <pc:sldMkLst>
          <pc:docMk/>
          <pc:sldMk cId="3249407802" sldId="270"/>
        </pc:sldMkLst>
      </pc:sldChg>
      <pc:sldChg chg="del">
        <pc:chgData name="Federica Lapolla" userId="6b83f417-c789-4700-a508-dc13352029ef" providerId="ADAL" clId="{12977019-0FDD-449F-8DB6-510353AD7689}" dt="2021-11-23T09:08:20.637" v="1241" actId="47"/>
        <pc:sldMkLst>
          <pc:docMk/>
          <pc:sldMk cId="2119555975" sldId="271"/>
        </pc:sldMkLst>
      </pc:sldChg>
      <pc:sldChg chg="addSp delSp modSp mod ord delAnim modAnim">
        <pc:chgData name="Federica Lapolla" userId="6b83f417-c789-4700-a508-dc13352029ef" providerId="ADAL" clId="{12977019-0FDD-449F-8DB6-510353AD7689}" dt="2021-11-23T10:13:18.807" v="2147" actId="255"/>
        <pc:sldMkLst>
          <pc:docMk/>
          <pc:sldMk cId="371575490" sldId="272"/>
        </pc:sldMkLst>
        <pc:spChg chg="del mod">
          <ac:chgData name="Federica Lapolla" userId="6b83f417-c789-4700-a508-dc13352029ef" providerId="ADAL" clId="{12977019-0FDD-449F-8DB6-510353AD7689}" dt="2021-11-23T09:10:13.375" v="1267"/>
          <ac:spMkLst>
            <pc:docMk/>
            <pc:sldMk cId="371575490" sldId="272"/>
            <ac:spMk id="10" creationId="{65B23E5F-DE1C-42B4-9BEC-EE026BDDB70D}"/>
          </ac:spMkLst>
        </pc:spChg>
        <pc:spChg chg="mod">
          <ac:chgData name="Federica Lapolla" userId="6b83f417-c789-4700-a508-dc13352029ef" providerId="ADAL" clId="{12977019-0FDD-449F-8DB6-510353AD7689}" dt="2021-11-23T09:10:11.939" v="1265" actId="1076"/>
          <ac:spMkLst>
            <pc:docMk/>
            <pc:sldMk cId="371575490" sldId="272"/>
            <ac:spMk id="11" creationId="{F893808E-20FC-4CEF-8A16-D7048B90D6C9}"/>
          </ac:spMkLst>
        </pc:spChg>
        <pc:spChg chg="add mod">
          <ac:chgData name="Federica Lapolla" userId="6b83f417-c789-4700-a508-dc13352029ef" providerId="ADAL" clId="{12977019-0FDD-449F-8DB6-510353AD7689}" dt="2021-11-23T09:12:32.096" v="1389" actId="20577"/>
          <ac:spMkLst>
            <pc:docMk/>
            <pc:sldMk cId="371575490" sldId="272"/>
            <ac:spMk id="12" creationId="{A0D2A329-D567-4314-B228-B78A0B3EADD7}"/>
          </ac:spMkLst>
        </pc:spChg>
        <pc:spChg chg="mod">
          <ac:chgData name="Federica Lapolla" userId="6b83f417-c789-4700-a508-dc13352029ef" providerId="ADAL" clId="{12977019-0FDD-449F-8DB6-510353AD7689}" dt="2021-11-23T10:13:18.807" v="2147" actId="255"/>
          <ac:spMkLst>
            <pc:docMk/>
            <pc:sldMk cId="371575490" sldId="272"/>
            <ac:spMk id="13" creationId="{6DB508E5-F723-4B13-8800-36B4BE4B82D4}"/>
          </ac:spMkLst>
        </pc:spChg>
        <pc:spChg chg="mod">
          <ac:chgData name="Federica Lapolla" userId="6b83f417-c789-4700-a508-dc13352029ef" providerId="ADAL" clId="{12977019-0FDD-449F-8DB6-510353AD7689}" dt="2021-11-23T09:10:08.467" v="1264" actId="1076"/>
          <ac:spMkLst>
            <pc:docMk/>
            <pc:sldMk cId="371575490" sldId="272"/>
            <ac:spMk id="15" creationId="{4E2BB31D-3B91-40CD-800B-AD6DA7F18994}"/>
          </ac:spMkLst>
        </pc:spChg>
      </pc:sldChg>
      <pc:sldChg chg="add del">
        <pc:chgData name="Federica Lapolla" userId="6b83f417-c789-4700-a508-dc13352029ef" providerId="ADAL" clId="{12977019-0FDD-449F-8DB6-510353AD7689}" dt="2021-11-23T09:08:44.316" v="1247" actId="47"/>
        <pc:sldMkLst>
          <pc:docMk/>
          <pc:sldMk cId="396889639" sldId="274"/>
        </pc:sldMkLst>
      </pc:sldChg>
      <pc:sldChg chg="add del">
        <pc:chgData name="Federica Lapolla" userId="6b83f417-c789-4700-a508-dc13352029ef" providerId="ADAL" clId="{12977019-0FDD-449F-8DB6-510353AD7689}" dt="2021-11-23T09:08:37.750" v="1245" actId="47"/>
        <pc:sldMkLst>
          <pc:docMk/>
          <pc:sldMk cId="2160039555" sldId="275"/>
        </pc:sldMkLst>
      </pc:sldChg>
      <pc:sldChg chg="add del">
        <pc:chgData name="Federica Lapolla" userId="6b83f417-c789-4700-a508-dc13352029ef" providerId="ADAL" clId="{12977019-0FDD-449F-8DB6-510353AD7689}" dt="2021-11-23T09:08:48.238" v="1248" actId="47"/>
        <pc:sldMkLst>
          <pc:docMk/>
          <pc:sldMk cId="2286562343" sldId="276"/>
        </pc:sldMkLst>
      </pc:sldChg>
      <pc:sldChg chg="add del">
        <pc:chgData name="Federica Lapolla" userId="6b83f417-c789-4700-a508-dc13352029ef" providerId="ADAL" clId="{12977019-0FDD-449F-8DB6-510353AD7689}" dt="2021-11-23T09:09:34.053" v="1258" actId="47"/>
        <pc:sldMkLst>
          <pc:docMk/>
          <pc:sldMk cId="3901596044" sldId="277"/>
        </pc:sldMkLst>
      </pc:sldChg>
      <pc:sldChg chg="del">
        <pc:chgData name="Federica Lapolla" userId="6b83f417-c789-4700-a508-dc13352029ef" providerId="ADAL" clId="{12977019-0FDD-449F-8DB6-510353AD7689}" dt="2021-11-23T09:07:56.064" v="1237" actId="47"/>
        <pc:sldMkLst>
          <pc:docMk/>
          <pc:sldMk cId="793450201" sldId="616"/>
        </pc:sldMkLst>
      </pc:sldChg>
      <pc:sldChg chg="addSp delSp modSp mod delAnim modAnim">
        <pc:chgData name="Federica Lapolla" userId="6b83f417-c789-4700-a508-dc13352029ef" providerId="ADAL" clId="{12977019-0FDD-449F-8DB6-510353AD7689}" dt="2021-11-23T09:15:43.904" v="1545" actId="207"/>
        <pc:sldMkLst>
          <pc:docMk/>
          <pc:sldMk cId="3452870805" sldId="633"/>
        </pc:sldMkLst>
        <pc:spChg chg="del">
          <ac:chgData name="Federica Lapolla" userId="6b83f417-c789-4700-a508-dc13352029ef" providerId="ADAL" clId="{12977019-0FDD-449F-8DB6-510353AD7689}" dt="2021-11-22T15:40:51.109" v="340" actId="478"/>
          <ac:spMkLst>
            <pc:docMk/>
            <pc:sldMk cId="3452870805" sldId="633"/>
            <ac:spMk id="14" creationId="{8B0583BE-86EB-4228-9633-C65C744EA824}"/>
          </ac:spMkLst>
        </pc:spChg>
        <pc:spChg chg="add del mod">
          <ac:chgData name="Federica Lapolla" userId="6b83f417-c789-4700-a508-dc13352029ef" providerId="ADAL" clId="{12977019-0FDD-449F-8DB6-510353AD7689}" dt="2021-11-22T15:58:29.314" v="936" actId="478"/>
          <ac:spMkLst>
            <pc:docMk/>
            <pc:sldMk cId="3452870805" sldId="633"/>
            <ac:spMk id="15" creationId="{5DE75A68-E09E-497F-8654-74FDB3A5A316}"/>
          </ac:spMkLst>
        </pc:spChg>
        <pc:spChg chg="add mod">
          <ac:chgData name="Federica Lapolla" userId="6b83f417-c789-4700-a508-dc13352029ef" providerId="ADAL" clId="{12977019-0FDD-449F-8DB6-510353AD7689}" dt="2021-11-23T09:14:58.277" v="1485" actId="20577"/>
          <ac:spMkLst>
            <pc:docMk/>
            <pc:sldMk cId="3452870805" sldId="633"/>
            <ac:spMk id="16" creationId="{1707C7E3-9605-4212-BC26-4C865E8693A7}"/>
          </ac:spMkLst>
        </pc:spChg>
        <pc:spChg chg="mod">
          <ac:chgData name="Federica Lapolla" userId="6b83f417-c789-4700-a508-dc13352029ef" providerId="ADAL" clId="{12977019-0FDD-449F-8DB6-510353AD7689}" dt="2021-11-22T15:41:33.948" v="344" actId="207"/>
          <ac:spMkLst>
            <pc:docMk/>
            <pc:sldMk cId="3452870805" sldId="633"/>
            <ac:spMk id="18" creationId="{3DB47710-FD04-4F37-9081-8286952A8EDA}"/>
          </ac:spMkLst>
        </pc:spChg>
        <pc:spChg chg="add mod">
          <ac:chgData name="Federica Lapolla" userId="6b83f417-c789-4700-a508-dc13352029ef" providerId="ADAL" clId="{12977019-0FDD-449F-8DB6-510353AD7689}" dt="2021-11-23T09:15:43.904" v="1545" actId="207"/>
          <ac:spMkLst>
            <pc:docMk/>
            <pc:sldMk cId="3452870805" sldId="633"/>
            <ac:spMk id="19" creationId="{011D3B5D-9FB0-40AD-903C-387E278EB239}"/>
          </ac:spMkLst>
        </pc:spChg>
        <pc:graphicFrameChg chg="mod modGraphic">
          <ac:chgData name="Federica Lapolla" userId="6b83f417-c789-4700-a508-dc13352029ef" providerId="ADAL" clId="{12977019-0FDD-449F-8DB6-510353AD7689}" dt="2021-11-23T08:52:28.684" v="1133" actId="1076"/>
          <ac:graphicFrameMkLst>
            <pc:docMk/>
            <pc:sldMk cId="3452870805" sldId="633"/>
            <ac:graphicFrameMk id="17" creationId="{D1627C88-4290-44B3-BAF3-415DAB99573C}"/>
          </ac:graphicFrameMkLst>
        </pc:graphicFrameChg>
      </pc:sldChg>
      <pc:sldChg chg="modSp del mod">
        <pc:chgData name="Federica Lapolla" userId="6b83f417-c789-4700-a508-dc13352029ef" providerId="ADAL" clId="{12977019-0FDD-449F-8DB6-510353AD7689}" dt="2021-11-23T08:47:20.889" v="968" actId="47"/>
        <pc:sldMkLst>
          <pc:docMk/>
          <pc:sldMk cId="3801389862" sldId="634"/>
        </pc:sldMkLst>
        <pc:graphicFrameChg chg="modGraphic">
          <ac:chgData name="Federica Lapolla" userId="6b83f417-c789-4700-a508-dc13352029ef" providerId="ADAL" clId="{12977019-0FDD-449F-8DB6-510353AD7689}" dt="2021-11-22T15:46:23.527" v="379" actId="12385"/>
          <ac:graphicFrameMkLst>
            <pc:docMk/>
            <pc:sldMk cId="3801389862" sldId="634"/>
            <ac:graphicFrameMk id="3" creationId="{33BEEA9C-34A5-4857-BDBF-72B5B16C6EA3}"/>
          </ac:graphicFrameMkLst>
        </pc:graphicFrameChg>
      </pc:sldChg>
      <pc:sldChg chg="addSp delSp modSp del mod ord">
        <pc:chgData name="Federica Lapolla" userId="6b83f417-c789-4700-a508-dc13352029ef" providerId="ADAL" clId="{12977019-0FDD-449F-8DB6-510353AD7689}" dt="2021-11-22T15:27:20.691" v="317" actId="2696"/>
        <pc:sldMkLst>
          <pc:docMk/>
          <pc:sldMk cId="3579415872" sldId="635"/>
        </pc:sldMkLst>
        <pc:picChg chg="add del mod ord">
          <ac:chgData name="Federica Lapolla" userId="6b83f417-c789-4700-a508-dc13352029ef" providerId="ADAL" clId="{12977019-0FDD-449F-8DB6-510353AD7689}" dt="2021-11-22T15:21:03.594" v="188"/>
          <ac:picMkLst>
            <pc:docMk/>
            <pc:sldMk cId="3579415872" sldId="635"/>
            <ac:picMk id="4" creationId="{ECC860E2-AC21-47F6-B61D-041EBC18AFE7}"/>
          </ac:picMkLst>
        </pc:picChg>
        <pc:picChg chg="add del">
          <ac:chgData name="Federica Lapolla" userId="6b83f417-c789-4700-a508-dc13352029ef" providerId="ADAL" clId="{12977019-0FDD-449F-8DB6-510353AD7689}" dt="2021-11-22T15:21:06.191" v="190" actId="478"/>
          <ac:picMkLst>
            <pc:docMk/>
            <pc:sldMk cId="3579415872" sldId="635"/>
            <ac:picMk id="6" creationId="{F68AA627-03C3-42AC-BFC6-5FB76FAF0A75}"/>
          </ac:picMkLst>
        </pc:picChg>
        <pc:picChg chg="add del mod">
          <ac:chgData name="Federica Lapolla" userId="6b83f417-c789-4700-a508-dc13352029ef" providerId="ADAL" clId="{12977019-0FDD-449F-8DB6-510353AD7689}" dt="2021-11-22T15:27:14.846" v="316" actId="1076"/>
          <ac:picMkLst>
            <pc:docMk/>
            <pc:sldMk cId="3579415872" sldId="635"/>
            <ac:picMk id="8" creationId="{FDCBF03C-7944-4E07-9AB2-3574814C19A1}"/>
          </ac:picMkLst>
        </pc:picChg>
      </pc:sldChg>
      <pc:sldChg chg="addSp delSp modSp del mod setBg">
        <pc:chgData name="Federica Lapolla" userId="6b83f417-c789-4700-a508-dc13352029ef" providerId="ADAL" clId="{12977019-0FDD-449F-8DB6-510353AD7689}" dt="2021-11-22T15:11:10.479" v="75" actId="47"/>
        <pc:sldMkLst>
          <pc:docMk/>
          <pc:sldMk cId="366288141" sldId="636"/>
        </pc:sldMkLst>
        <pc:spChg chg="add del mod">
          <ac:chgData name="Federica Lapolla" userId="6b83f417-c789-4700-a508-dc13352029ef" providerId="ADAL" clId="{12977019-0FDD-449F-8DB6-510353AD7689}" dt="2021-11-22T15:06:55.900" v="38" actId="478"/>
          <ac:spMkLst>
            <pc:docMk/>
            <pc:sldMk cId="366288141" sldId="636"/>
            <ac:spMk id="3" creationId="{8F093B1E-2F8E-4353-A5AA-18336375B533}"/>
          </ac:spMkLst>
        </pc:spChg>
        <pc:spChg chg="mod ord">
          <ac:chgData name="Federica Lapolla" userId="6b83f417-c789-4700-a508-dc13352029ef" providerId="ADAL" clId="{12977019-0FDD-449F-8DB6-510353AD7689}" dt="2021-11-22T15:05:32.341" v="35"/>
          <ac:spMkLst>
            <pc:docMk/>
            <pc:sldMk cId="366288141" sldId="636"/>
            <ac:spMk id="6" creationId="{B0029DDE-26A9-4827-BECB-4A617C9A29AC}"/>
          </ac:spMkLst>
        </pc:spChg>
        <pc:spChg chg="add">
          <ac:chgData name="Federica Lapolla" userId="6b83f417-c789-4700-a508-dc13352029ef" providerId="ADAL" clId="{12977019-0FDD-449F-8DB6-510353AD7689}" dt="2021-11-22T15:02:46.757" v="30" actId="26606"/>
          <ac:spMkLst>
            <pc:docMk/>
            <pc:sldMk cId="366288141" sldId="636"/>
            <ac:spMk id="14" creationId="{231BF440-39FA-4087-84CC-2EEC0BBDAF29}"/>
          </ac:spMkLst>
        </pc:spChg>
        <pc:spChg chg="add">
          <ac:chgData name="Federica Lapolla" userId="6b83f417-c789-4700-a508-dc13352029ef" providerId="ADAL" clId="{12977019-0FDD-449F-8DB6-510353AD7689}" dt="2021-11-22T15:02:46.757" v="30" actId="26606"/>
          <ac:spMkLst>
            <pc:docMk/>
            <pc:sldMk cId="366288141" sldId="636"/>
            <ac:spMk id="16" creationId="{F04E4CBA-303B-48BD-8451-C2701CB0EEBF}"/>
          </ac:spMkLst>
        </pc:spChg>
        <pc:spChg chg="add">
          <ac:chgData name="Federica Lapolla" userId="6b83f417-c789-4700-a508-dc13352029ef" providerId="ADAL" clId="{12977019-0FDD-449F-8DB6-510353AD7689}" dt="2021-11-22T15:02:46.757" v="30" actId="26606"/>
          <ac:spMkLst>
            <pc:docMk/>
            <pc:sldMk cId="366288141" sldId="636"/>
            <ac:spMk id="18" creationId="{F6CA58B3-AFCC-4A40-9882-50D5080879B0}"/>
          </ac:spMkLst>
        </pc:spChg>
        <pc:spChg chg="add">
          <ac:chgData name="Federica Lapolla" userId="6b83f417-c789-4700-a508-dc13352029ef" providerId="ADAL" clId="{12977019-0FDD-449F-8DB6-510353AD7689}" dt="2021-11-22T15:02:46.757" v="30" actId="26606"/>
          <ac:spMkLst>
            <pc:docMk/>
            <pc:sldMk cId="366288141" sldId="636"/>
            <ac:spMk id="20" creationId="{75C56826-D4E5-42ED-8529-079651CB3005}"/>
          </ac:spMkLst>
        </pc:spChg>
        <pc:spChg chg="add">
          <ac:chgData name="Federica Lapolla" userId="6b83f417-c789-4700-a508-dc13352029ef" providerId="ADAL" clId="{12977019-0FDD-449F-8DB6-510353AD7689}" dt="2021-11-22T15:02:46.757" v="30" actId="26606"/>
          <ac:spMkLst>
            <pc:docMk/>
            <pc:sldMk cId="366288141" sldId="636"/>
            <ac:spMk id="22" creationId="{82095FCE-EF05-4443-B97A-85DEE3A5CA17}"/>
          </ac:spMkLst>
        </pc:spChg>
        <pc:spChg chg="add">
          <ac:chgData name="Federica Lapolla" userId="6b83f417-c789-4700-a508-dc13352029ef" providerId="ADAL" clId="{12977019-0FDD-449F-8DB6-510353AD7689}" dt="2021-11-22T15:02:46.757" v="30" actId="26606"/>
          <ac:spMkLst>
            <pc:docMk/>
            <pc:sldMk cId="366288141" sldId="636"/>
            <ac:spMk id="24" creationId="{CA00AE6B-AA30-4CF8-BA6F-339B780AD76C}"/>
          </ac:spMkLst>
        </pc:spChg>
        <pc:spChg chg="del mod">
          <ac:chgData name="Federica Lapolla" userId="6b83f417-c789-4700-a508-dc13352029ef" providerId="ADAL" clId="{12977019-0FDD-449F-8DB6-510353AD7689}" dt="2021-11-22T15:00:29.803" v="17" actId="478"/>
          <ac:spMkLst>
            <pc:docMk/>
            <pc:sldMk cId="366288141" sldId="636"/>
            <ac:spMk id="27" creationId="{1914A1E9-A8CC-7A4F-9F63-A42D31C4F78B}"/>
          </ac:spMkLst>
        </pc:spChg>
        <pc:picChg chg="add mod ord">
          <ac:chgData name="Federica Lapolla" userId="6b83f417-c789-4700-a508-dc13352029ef" providerId="ADAL" clId="{12977019-0FDD-449F-8DB6-510353AD7689}" dt="2021-11-22T15:03:14.546" v="31" actId="1076"/>
          <ac:picMkLst>
            <pc:docMk/>
            <pc:sldMk cId="366288141" sldId="636"/>
            <ac:picMk id="4" creationId="{6F4292D1-BB4D-499B-B1F9-411F15731F76}"/>
          </ac:picMkLst>
        </pc:picChg>
        <pc:picChg chg="mod">
          <ac:chgData name="Federica Lapolla" userId="6b83f417-c789-4700-a508-dc13352029ef" providerId="ADAL" clId="{12977019-0FDD-449F-8DB6-510353AD7689}" dt="2021-11-22T15:02:46.757" v="30" actId="26606"/>
          <ac:picMkLst>
            <pc:docMk/>
            <pc:sldMk cId="366288141" sldId="636"/>
            <ac:picMk id="9" creationId="{00000000-0000-0000-0000-000000000000}"/>
          </ac:picMkLst>
        </pc:picChg>
        <pc:picChg chg="add mod">
          <ac:chgData name="Federica Lapolla" userId="6b83f417-c789-4700-a508-dc13352029ef" providerId="ADAL" clId="{12977019-0FDD-449F-8DB6-510353AD7689}" dt="2021-11-22T15:06:51.026" v="37" actId="1076"/>
          <ac:picMkLst>
            <pc:docMk/>
            <pc:sldMk cId="366288141" sldId="636"/>
            <ac:picMk id="15" creationId="{5C9F384C-894C-4D40-8D1E-5EB0DE8BD4FE}"/>
          </ac:picMkLst>
        </pc:picChg>
        <pc:picChg chg="add del">
          <ac:chgData name="Federica Lapolla" userId="6b83f417-c789-4700-a508-dc13352029ef" providerId="ADAL" clId="{12977019-0FDD-449F-8DB6-510353AD7689}" dt="2021-11-22T15:00:32.171" v="18" actId="478"/>
          <ac:picMkLst>
            <pc:docMk/>
            <pc:sldMk cId="366288141" sldId="636"/>
            <ac:picMk id="1026" creationId="{00000000-0000-0000-0000-000000000000}"/>
          </ac:picMkLst>
        </pc:picChg>
      </pc:sldChg>
      <pc:sldChg chg="addSp delSp modSp mod delAnim">
        <pc:chgData name="Federica Lapolla" userId="6b83f417-c789-4700-a508-dc13352029ef" providerId="ADAL" clId="{12977019-0FDD-449F-8DB6-510353AD7689}" dt="2021-11-23T09:05:30.664" v="1151" actId="1076"/>
        <pc:sldMkLst>
          <pc:docMk/>
          <pc:sldMk cId="3418081187" sldId="636"/>
        </pc:sldMkLst>
        <pc:picChg chg="del">
          <ac:chgData name="Federica Lapolla" userId="6b83f417-c789-4700-a508-dc13352029ef" providerId="ADAL" clId="{12977019-0FDD-449F-8DB6-510353AD7689}" dt="2021-11-23T09:04:38.841" v="1139" actId="478"/>
          <ac:picMkLst>
            <pc:docMk/>
            <pc:sldMk cId="3418081187" sldId="636"/>
            <ac:picMk id="2" creationId="{54C93AE8-4538-4405-9FCB-84A2ED0D560D}"/>
          </ac:picMkLst>
        </pc:picChg>
        <pc:picChg chg="add mod">
          <ac:chgData name="Federica Lapolla" userId="6b83f417-c789-4700-a508-dc13352029ef" providerId="ADAL" clId="{12977019-0FDD-449F-8DB6-510353AD7689}" dt="2021-11-23T09:05:30.664" v="1151" actId="1076"/>
          <ac:picMkLst>
            <pc:docMk/>
            <pc:sldMk cId="3418081187" sldId="636"/>
            <ac:picMk id="4" creationId="{018257EA-2AB3-4004-8789-BC6AC7A0326B}"/>
          </ac:picMkLst>
        </pc:picChg>
        <pc:picChg chg="del">
          <ac:chgData name="Federica Lapolla" userId="6b83f417-c789-4700-a508-dc13352029ef" providerId="ADAL" clId="{12977019-0FDD-449F-8DB6-510353AD7689}" dt="2021-11-23T09:04:40.682" v="1140" actId="478"/>
          <ac:picMkLst>
            <pc:docMk/>
            <pc:sldMk cId="3418081187" sldId="636"/>
            <ac:picMk id="5" creationId="{72F689AD-C382-42CF-B88F-310D4952EE37}"/>
          </ac:picMkLst>
        </pc:picChg>
        <pc:picChg chg="mod">
          <ac:chgData name="Federica Lapolla" userId="6b83f417-c789-4700-a508-dc13352029ef" providerId="ADAL" clId="{12977019-0FDD-449F-8DB6-510353AD7689}" dt="2021-11-23T09:04:46.047" v="1142" actId="1076"/>
          <ac:picMkLst>
            <pc:docMk/>
            <pc:sldMk cId="3418081187" sldId="636"/>
            <ac:picMk id="7" creationId="{E82E4EB5-6979-4E87-921B-CC74E0BA7DF0}"/>
          </ac:picMkLst>
        </pc:picChg>
        <pc:picChg chg="del">
          <ac:chgData name="Federica Lapolla" userId="6b83f417-c789-4700-a508-dc13352029ef" providerId="ADAL" clId="{12977019-0FDD-449F-8DB6-510353AD7689}" dt="2021-11-23T09:04:42.493" v="1141" actId="478"/>
          <ac:picMkLst>
            <pc:docMk/>
            <pc:sldMk cId="3418081187" sldId="636"/>
            <ac:picMk id="8" creationId="{CD5496DE-5ED1-49D5-B81E-E5505CDE6EA5}"/>
          </ac:picMkLst>
        </pc:picChg>
      </pc:sldChg>
      <pc:sldChg chg="add del">
        <pc:chgData name="Federica Lapolla" userId="6b83f417-c789-4700-a508-dc13352029ef" providerId="ADAL" clId="{12977019-0FDD-449F-8DB6-510353AD7689}" dt="2021-11-23T09:03:01.642" v="1138" actId="2696"/>
        <pc:sldMkLst>
          <pc:docMk/>
          <pc:sldMk cId="3584168626" sldId="636"/>
        </pc:sldMkLst>
      </pc:sldChg>
      <pc:sldChg chg="add del">
        <pc:chgData name="Federica Lapolla" userId="6b83f417-c789-4700-a508-dc13352029ef" providerId="ADAL" clId="{12977019-0FDD-449F-8DB6-510353AD7689}" dt="2021-11-23T09:08:41.291" v="1246" actId="47"/>
        <pc:sldMkLst>
          <pc:docMk/>
          <pc:sldMk cId="700666627" sldId="637"/>
        </pc:sldMkLst>
      </pc:sldChg>
      <pc:sldChg chg="addSp delSp modSp new mod ord setBg">
        <pc:chgData name="Federica Lapolla" userId="6b83f417-c789-4700-a508-dc13352029ef" providerId="ADAL" clId="{12977019-0FDD-449F-8DB6-510353AD7689}" dt="2021-11-23T08:43:39.390" v="940" actId="207"/>
        <pc:sldMkLst>
          <pc:docMk/>
          <pc:sldMk cId="710124572" sldId="638"/>
        </pc:sldMkLst>
        <pc:spChg chg="mod">
          <ac:chgData name="Federica Lapolla" userId="6b83f417-c789-4700-a508-dc13352029ef" providerId="ADAL" clId="{12977019-0FDD-449F-8DB6-510353AD7689}" dt="2021-11-23T08:43:39.390" v="940" actId="207"/>
          <ac:spMkLst>
            <pc:docMk/>
            <pc:sldMk cId="710124572" sldId="638"/>
            <ac:spMk id="2" creationId="{726A2E89-A1DF-41A6-95C5-62EE504D692F}"/>
          </ac:spMkLst>
        </pc:spChg>
        <pc:spChg chg="mod">
          <ac:chgData name="Federica Lapolla" userId="6b83f417-c789-4700-a508-dc13352029ef" providerId="ADAL" clId="{12977019-0FDD-449F-8DB6-510353AD7689}" dt="2021-11-22T15:44:22.957" v="353" actId="403"/>
          <ac:spMkLst>
            <pc:docMk/>
            <pc:sldMk cId="710124572" sldId="638"/>
            <ac:spMk id="3" creationId="{5F2FA2D5-70CA-45F5-8099-9F0E30AEA4A3}"/>
          </ac:spMkLst>
        </pc:spChg>
        <pc:spChg chg="del mod">
          <ac:chgData name="Federica Lapolla" userId="6b83f417-c789-4700-a508-dc13352029ef" providerId="ADAL" clId="{12977019-0FDD-449F-8DB6-510353AD7689}" dt="2021-11-22T15:22:47.691" v="198" actId="478"/>
          <ac:spMkLst>
            <pc:docMk/>
            <pc:sldMk cId="710124572" sldId="638"/>
            <ac:spMk id="4" creationId="{44562229-2616-4698-B25B-908F3CB20EF9}"/>
          </ac:spMkLst>
        </pc:spChg>
        <pc:spChg chg="del mod">
          <ac:chgData name="Federica Lapolla" userId="6b83f417-c789-4700-a508-dc13352029ef" providerId="ADAL" clId="{12977019-0FDD-449F-8DB6-510353AD7689}" dt="2021-11-22T15:22:50.125" v="199" actId="478"/>
          <ac:spMkLst>
            <pc:docMk/>
            <pc:sldMk cId="710124572" sldId="638"/>
            <ac:spMk id="5" creationId="{C5C178D9-663D-420F-9AD7-CC079092D35B}"/>
          </ac:spMkLst>
        </pc:spChg>
        <pc:spChg chg="del mod ord">
          <ac:chgData name="Federica Lapolla" userId="6b83f417-c789-4700-a508-dc13352029ef" providerId="ADAL" clId="{12977019-0FDD-449F-8DB6-510353AD7689}" dt="2021-11-22T15:26:35.693" v="270" actId="478"/>
          <ac:spMkLst>
            <pc:docMk/>
            <pc:sldMk cId="710124572" sldId="638"/>
            <ac:spMk id="6" creationId="{593E7D34-D943-4C53-B722-4AD69D30F646}"/>
          </ac:spMkLst>
        </pc:spChg>
        <pc:spChg chg="add del">
          <ac:chgData name="Federica Lapolla" userId="6b83f417-c789-4700-a508-dc13352029ef" providerId="ADAL" clId="{12977019-0FDD-449F-8DB6-510353AD7689}" dt="2021-11-22T15:22:38.766" v="196" actId="26606"/>
          <ac:spMkLst>
            <pc:docMk/>
            <pc:sldMk cId="710124572" sldId="638"/>
            <ac:spMk id="12" creationId="{E91DC736-0EF8-4F87-9146-EBF1D2EE4D3D}"/>
          </ac:spMkLst>
        </pc:spChg>
        <pc:spChg chg="add del">
          <ac:chgData name="Federica Lapolla" userId="6b83f417-c789-4700-a508-dc13352029ef" providerId="ADAL" clId="{12977019-0FDD-449F-8DB6-510353AD7689}" dt="2021-11-22T15:22:38.766" v="196" actId="26606"/>
          <ac:spMkLst>
            <pc:docMk/>
            <pc:sldMk cId="710124572" sldId="638"/>
            <ac:spMk id="14" creationId="{097CD68E-23E3-4007-8847-CD0944C4F7BE}"/>
          </ac:spMkLst>
        </pc:spChg>
        <pc:spChg chg="add del">
          <ac:chgData name="Federica Lapolla" userId="6b83f417-c789-4700-a508-dc13352029ef" providerId="ADAL" clId="{12977019-0FDD-449F-8DB6-510353AD7689}" dt="2021-11-22T15:22:38.766" v="196" actId="26606"/>
          <ac:spMkLst>
            <pc:docMk/>
            <pc:sldMk cId="710124572" sldId="638"/>
            <ac:spMk id="16" creationId="{AF2F604E-43BE-4DC3-B983-E071523364F8}"/>
          </ac:spMkLst>
        </pc:spChg>
        <pc:spChg chg="add del">
          <ac:chgData name="Federica Lapolla" userId="6b83f417-c789-4700-a508-dc13352029ef" providerId="ADAL" clId="{12977019-0FDD-449F-8DB6-510353AD7689}" dt="2021-11-22T15:22:38.766" v="196" actId="26606"/>
          <ac:spMkLst>
            <pc:docMk/>
            <pc:sldMk cId="710124572" sldId="638"/>
            <ac:spMk id="18" creationId="{08C9B587-E65E-4B52-B37C-ABEBB6E87928}"/>
          </ac:spMkLst>
        </pc:spChg>
        <pc:spChg chg="add del">
          <ac:chgData name="Federica Lapolla" userId="6b83f417-c789-4700-a508-dc13352029ef" providerId="ADAL" clId="{12977019-0FDD-449F-8DB6-510353AD7689}" dt="2021-11-22T15:25:23.294" v="256" actId="26606"/>
          <ac:spMkLst>
            <pc:docMk/>
            <pc:sldMk cId="710124572" sldId="638"/>
            <ac:spMk id="23" creationId="{06DA9DF9-31F7-4056-B42E-878CC92417B8}"/>
          </ac:spMkLst>
        </pc:spChg>
        <pc:spChg chg="add del">
          <ac:chgData name="Federica Lapolla" userId="6b83f417-c789-4700-a508-dc13352029ef" providerId="ADAL" clId="{12977019-0FDD-449F-8DB6-510353AD7689}" dt="2021-11-22T15:25:08.558" v="253" actId="26606"/>
          <ac:spMkLst>
            <pc:docMk/>
            <pc:sldMk cId="710124572" sldId="638"/>
            <ac:spMk id="71" creationId="{7316481C-0A49-4796-812B-0D64F063B720}"/>
          </ac:spMkLst>
        </pc:spChg>
        <pc:spChg chg="add del">
          <ac:chgData name="Federica Lapolla" userId="6b83f417-c789-4700-a508-dc13352029ef" providerId="ADAL" clId="{12977019-0FDD-449F-8DB6-510353AD7689}" dt="2021-11-22T15:25:08.558" v="253" actId="26606"/>
          <ac:spMkLst>
            <pc:docMk/>
            <pc:sldMk cId="710124572" sldId="638"/>
            <ac:spMk id="73" creationId="{A5271697-90F1-4A23-8EF2-0179F2EAFACB}"/>
          </ac:spMkLst>
        </pc:spChg>
        <pc:spChg chg="add">
          <ac:chgData name="Federica Lapolla" userId="6b83f417-c789-4700-a508-dc13352029ef" providerId="ADAL" clId="{12977019-0FDD-449F-8DB6-510353AD7689}" dt="2021-11-22T15:25:40.948" v="259" actId="26606"/>
          <ac:spMkLst>
            <pc:docMk/>
            <pc:sldMk cId="710124572" sldId="638"/>
            <ac:spMk id="96" creationId="{879C64A9-610B-46B7-B372-08C81C5AFBDF}"/>
          </ac:spMkLst>
        </pc:spChg>
        <pc:spChg chg="add del">
          <ac:chgData name="Federica Lapolla" userId="6b83f417-c789-4700-a508-dc13352029ef" providerId="ADAL" clId="{12977019-0FDD-449F-8DB6-510353AD7689}" dt="2021-11-22T15:25:08.558" v="253" actId="26606"/>
          <ac:spMkLst>
            <pc:docMk/>
            <pc:sldMk cId="710124572" sldId="638"/>
            <ac:spMk id="97" creationId="{D9F5512A-48E1-4C07-B75E-3CCC517B6804}"/>
          </ac:spMkLst>
        </pc:spChg>
        <pc:spChg chg="add">
          <ac:chgData name="Federica Lapolla" userId="6b83f417-c789-4700-a508-dc13352029ef" providerId="ADAL" clId="{12977019-0FDD-449F-8DB6-510353AD7689}" dt="2021-11-22T15:25:40.948" v="259" actId="26606"/>
          <ac:spMkLst>
            <pc:docMk/>
            <pc:sldMk cId="710124572" sldId="638"/>
            <ac:spMk id="98" creationId="{34165AB3-7006-4430-BCE3-25476BE13322}"/>
          </ac:spMkLst>
        </pc:spChg>
        <pc:spChg chg="add">
          <ac:chgData name="Federica Lapolla" userId="6b83f417-c789-4700-a508-dc13352029ef" providerId="ADAL" clId="{12977019-0FDD-449F-8DB6-510353AD7689}" dt="2021-11-22T15:25:40.948" v="259" actId="26606"/>
          <ac:spMkLst>
            <pc:docMk/>
            <pc:sldMk cId="710124572" sldId="638"/>
            <ac:spMk id="122" creationId="{E3E51905-F374-4E1A-97CF-B741584B74D5}"/>
          </ac:spMkLst>
        </pc:spChg>
        <pc:spChg chg="add del">
          <ac:chgData name="Federica Lapolla" userId="6b83f417-c789-4700-a508-dc13352029ef" providerId="ADAL" clId="{12977019-0FDD-449F-8DB6-510353AD7689}" dt="2021-11-22T15:25:40.948" v="259" actId="26606"/>
          <ac:spMkLst>
            <pc:docMk/>
            <pc:sldMk cId="710124572" sldId="638"/>
            <ac:spMk id="1028" creationId="{7316481C-0A49-4796-812B-0D64F063B720}"/>
          </ac:spMkLst>
        </pc:spChg>
        <pc:spChg chg="add del">
          <ac:chgData name="Federica Lapolla" userId="6b83f417-c789-4700-a508-dc13352029ef" providerId="ADAL" clId="{12977019-0FDD-449F-8DB6-510353AD7689}" dt="2021-11-22T15:25:40.948" v="259" actId="26606"/>
          <ac:spMkLst>
            <pc:docMk/>
            <pc:sldMk cId="710124572" sldId="638"/>
            <ac:spMk id="1029" creationId="{A5271697-90F1-4A23-8EF2-0179F2EAFACB}"/>
          </ac:spMkLst>
        </pc:spChg>
        <pc:spChg chg="add del">
          <ac:chgData name="Federica Lapolla" userId="6b83f417-c789-4700-a508-dc13352029ef" providerId="ADAL" clId="{12977019-0FDD-449F-8DB6-510353AD7689}" dt="2021-11-22T15:25:40.948" v="259" actId="26606"/>
          <ac:spMkLst>
            <pc:docMk/>
            <pc:sldMk cId="710124572" sldId="638"/>
            <ac:spMk id="1051" creationId="{D9F5512A-48E1-4C07-B75E-3CCC517B6804}"/>
          </ac:spMkLst>
        </pc:spChg>
        <pc:grpChg chg="add del">
          <ac:chgData name="Federica Lapolla" userId="6b83f417-c789-4700-a508-dc13352029ef" providerId="ADAL" clId="{12977019-0FDD-449F-8DB6-510353AD7689}" dt="2021-11-22T15:25:08.558" v="253" actId="26606"/>
          <ac:grpSpMkLst>
            <pc:docMk/>
            <pc:sldMk cId="710124572" sldId="638"/>
            <ac:grpSpMk id="75" creationId="{0924561D-756D-410B-973A-E68C2552C20C}"/>
          </ac:grpSpMkLst>
        </pc:grpChg>
        <pc:grpChg chg="add">
          <ac:chgData name="Federica Lapolla" userId="6b83f417-c789-4700-a508-dc13352029ef" providerId="ADAL" clId="{12977019-0FDD-449F-8DB6-510353AD7689}" dt="2021-11-22T15:25:40.948" v="259" actId="26606"/>
          <ac:grpSpMkLst>
            <pc:docMk/>
            <pc:sldMk cId="710124572" sldId="638"/>
            <ac:grpSpMk id="100" creationId="{12563AD9-A7A3-4BE2-A897-9487DF3E09E8}"/>
          </ac:grpSpMkLst>
        </pc:grpChg>
        <pc:grpChg chg="add del">
          <ac:chgData name="Federica Lapolla" userId="6b83f417-c789-4700-a508-dc13352029ef" providerId="ADAL" clId="{12977019-0FDD-449F-8DB6-510353AD7689}" dt="2021-11-22T15:25:40.948" v="259" actId="26606"/>
          <ac:grpSpMkLst>
            <pc:docMk/>
            <pc:sldMk cId="710124572" sldId="638"/>
            <ac:grpSpMk id="1030" creationId="{0924561D-756D-410B-973A-E68C2552C20C}"/>
          </ac:grpSpMkLst>
        </pc:grpChg>
        <pc:picChg chg="add mod ord">
          <ac:chgData name="Federica Lapolla" userId="6b83f417-c789-4700-a508-dc13352029ef" providerId="ADAL" clId="{12977019-0FDD-449F-8DB6-510353AD7689}" dt="2021-11-22T15:26:14.802" v="267" actId="1076"/>
          <ac:picMkLst>
            <pc:docMk/>
            <pc:sldMk cId="710124572" sldId="638"/>
            <ac:picMk id="7" creationId="{48BBE823-CD96-4BFA-B1EC-26D2ED7B9292}"/>
          </ac:picMkLst>
        </pc:picChg>
        <pc:picChg chg="add mod">
          <ac:chgData name="Federica Lapolla" userId="6b83f417-c789-4700-a508-dc13352029ef" providerId="ADAL" clId="{12977019-0FDD-449F-8DB6-510353AD7689}" dt="2021-11-22T15:25:51.877" v="262" actId="1076"/>
          <ac:picMkLst>
            <pc:docMk/>
            <pc:sldMk cId="710124572" sldId="638"/>
            <ac:picMk id="1026" creationId="{9A7B2F35-210C-4D55-B84B-37C7969EA14E}"/>
          </ac:picMkLst>
        </pc:picChg>
      </pc:sldChg>
      <pc:sldChg chg="addSp delSp modSp mod">
        <pc:chgData name="Federica Lapolla" userId="6b83f417-c789-4700-a508-dc13352029ef" providerId="ADAL" clId="{12977019-0FDD-449F-8DB6-510353AD7689}" dt="2021-11-23T09:13:51.728" v="1395" actId="1076"/>
        <pc:sldMkLst>
          <pc:docMk/>
          <pc:sldMk cId="2956374478" sldId="639"/>
        </pc:sldMkLst>
        <pc:spChg chg="mod">
          <ac:chgData name="Federica Lapolla" userId="6b83f417-c789-4700-a508-dc13352029ef" providerId="ADAL" clId="{12977019-0FDD-449F-8DB6-510353AD7689}" dt="2021-11-23T08:44:00.369" v="941" actId="1076"/>
          <ac:spMkLst>
            <pc:docMk/>
            <pc:sldMk cId="2956374478" sldId="639"/>
            <ac:spMk id="6" creationId="{00000000-0000-0000-0000-000000000000}"/>
          </ac:spMkLst>
        </pc:spChg>
        <pc:spChg chg="del">
          <ac:chgData name="Federica Lapolla" userId="6b83f417-c789-4700-a508-dc13352029ef" providerId="ADAL" clId="{12977019-0FDD-449F-8DB6-510353AD7689}" dt="2021-11-22T15:51:14.214" v="539" actId="478"/>
          <ac:spMkLst>
            <pc:docMk/>
            <pc:sldMk cId="2956374478" sldId="639"/>
            <ac:spMk id="10" creationId="{865F513F-27CF-4CDF-BFDE-BFEB4D1D65CE}"/>
          </ac:spMkLst>
        </pc:spChg>
        <pc:graphicFrameChg chg="add mod modGraphic">
          <ac:chgData name="Federica Lapolla" userId="6b83f417-c789-4700-a508-dc13352029ef" providerId="ADAL" clId="{12977019-0FDD-449F-8DB6-510353AD7689}" dt="2021-11-23T09:02:38.752" v="1136"/>
          <ac:graphicFrameMkLst>
            <pc:docMk/>
            <pc:sldMk cId="2956374478" sldId="639"/>
            <ac:graphicFrameMk id="2" creationId="{512CB7D4-A7E4-4F40-8A94-99D1218CF1CD}"/>
          </ac:graphicFrameMkLst>
        </pc:graphicFrameChg>
        <pc:graphicFrameChg chg="del">
          <ac:chgData name="Federica Lapolla" userId="6b83f417-c789-4700-a508-dc13352029ef" providerId="ADAL" clId="{12977019-0FDD-449F-8DB6-510353AD7689}" dt="2021-11-22T15:47:35.406" v="387" actId="478"/>
          <ac:graphicFrameMkLst>
            <pc:docMk/>
            <pc:sldMk cId="2956374478" sldId="639"/>
            <ac:graphicFrameMk id="3" creationId="{33BEEA9C-34A5-4857-BDBF-72B5B16C6EA3}"/>
          </ac:graphicFrameMkLst>
        </pc:graphicFrameChg>
        <pc:graphicFrameChg chg="add mod modGraphic">
          <ac:chgData name="Federica Lapolla" userId="6b83f417-c789-4700-a508-dc13352029ef" providerId="ADAL" clId="{12977019-0FDD-449F-8DB6-510353AD7689}" dt="2021-11-23T09:07:37.806" v="1236" actId="207"/>
          <ac:graphicFrameMkLst>
            <pc:docMk/>
            <pc:sldMk cId="2956374478" sldId="639"/>
            <ac:graphicFrameMk id="4" creationId="{2E356582-0610-462D-B8FF-D044363C58DF}"/>
          </ac:graphicFrameMkLst>
        </pc:graphicFrameChg>
        <pc:picChg chg="mod ord">
          <ac:chgData name="Federica Lapolla" userId="6b83f417-c789-4700-a508-dc13352029ef" providerId="ADAL" clId="{12977019-0FDD-449F-8DB6-510353AD7689}" dt="2021-11-23T09:13:51.728" v="1395" actId="1076"/>
          <ac:picMkLst>
            <pc:docMk/>
            <pc:sldMk cId="2956374478" sldId="639"/>
            <ac:picMk id="8" creationId="{41ADF386-CBC6-4868-B2F2-3129E7751F55}"/>
          </ac:picMkLst>
        </pc:picChg>
      </pc:sldChg>
    </pc:docChg>
  </pc:docChgLst>
  <pc:docChgLst>
    <pc:chgData name="Federica Lapolla" userId="6b83f417-c789-4700-a508-dc13352029ef" providerId="ADAL" clId="{86A08733-1529-4727-978A-CDEBDBFF68CC}"/>
    <pc:docChg chg="modSld">
      <pc:chgData name="Federica Lapolla" userId="6b83f417-c789-4700-a508-dc13352029ef" providerId="ADAL" clId="{86A08733-1529-4727-978A-CDEBDBFF68CC}" dt="2023-05-15T10:58:21.871" v="3" actId="20577"/>
      <pc:docMkLst>
        <pc:docMk/>
      </pc:docMkLst>
      <pc:sldChg chg="modSp mod">
        <pc:chgData name="Federica Lapolla" userId="6b83f417-c789-4700-a508-dc13352029ef" providerId="ADAL" clId="{86A08733-1529-4727-978A-CDEBDBFF68CC}" dt="2023-05-15T10:58:21.871" v="3" actId="20577"/>
        <pc:sldMkLst>
          <pc:docMk/>
          <pc:sldMk cId="3469454771" sldId="691"/>
        </pc:sldMkLst>
        <pc:spChg chg="mod">
          <ac:chgData name="Federica Lapolla" userId="6b83f417-c789-4700-a508-dc13352029ef" providerId="ADAL" clId="{86A08733-1529-4727-978A-CDEBDBFF68CC}" dt="2023-05-15T10:58:21.871" v="3" actId="20577"/>
          <ac:spMkLst>
            <pc:docMk/>
            <pc:sldMk cId="3469454771" sldId="691"/>
            <ac:spMk id="7" creationId="{BAC6B72B-1632-4A6C-8438-05B5155B6709}"/>
          </ac:spMkLst>
        </pc:spChg>
      </pc:sldChg>
    </pc:docChg>
  </pc:docChgLst>
  <pc:docChgLst>
    <pc:chgData name="Federica Lapolla" userId="6b83f417-c789-4700-a508-dc13352029ef" providerId="ADAL" clId="{8DE96DBA-E2FE-48BD-B68F-7D0390E60DF5}"/>
    <pc:docChg chg="undo custSel delSld modSld sldOrd">
      <pc:chgData name="Federica Lapolla" userId="6b83f417-c789-4700-a508-dc13352029ef" providerId="ADAL" clId="{8DE96DBA-E2FE-48BD-B68F-7D0390E60DF5}" dt="2024-04-24T13:03:24.420" v="2111" actId="20577"/>
      <pc:docMkLst>
        <pc:docMk/>
      </pc:docMkLst>
      <pc:sldChg chg="modSp mod">
        <pc:chgData name="Federica Lapolla" userId="6b83f417-c789-4700-a508-dc13352029ef" providerId="ADAL" clId="{8DE96DBA-E2FE-48BD-B68F-7D0390E60DF5}" dt="2024-04-24T09:40:50.375" v="1483" actId="403"/>
        <pc:sldMkLst>
          <pc:docMk/>
          <pc:sldMk cId="710124572" sldId="638"/>
        </pc:sldMkLst>
        <pc:spChg chg="mod">
          <ac:chgData name="Federica Lapolla" userId="6b83f417-c789-4700-a508-dc13352029ef" providerId="ADAL" clId="{8DE96DBA-E2FE-48BD-B68F-7D0390E60DF5}" dt="2024-04-24T09:40:50.375" v="1483" actId="403"/>
          <ac:spMkLst>
            <pc:docMk/>
            <pc:sldMk cId="710124572" sldId="638"/>
            <ac:spMk id="2" creationId="{726A2E89-A1DF-41A6-95C5-62EE504D692F}"/>
          </ac:spMkLst>
        </pc:spChg>
      </pc:sldChg>
      <pc:sldChg chg="delSp modSp mod">
        <pc:chgData name="Federica Lapolla" userId="6b83f417-c789-4700-a508-dc13352029ef" providerId="ADAL" clId="{8DE96DBA-E2FE-48BD-B68F-7D0390E60DF5}" dt="2024-04-24T09:20:55.701" v="1386" actId="207"/>
        <pc:sldMkLst>
          <pc:docMk/>
          <pc:sldMk cId="2956374478" sldId="639"/>
        </pc:sldMkLst>
        <pc:spChg chg="mod">
          <ac:chgData name="Federica Lapolla" userId="6b83f417-c789-4700-a508-dc13352029ef" providerId="ADAL" clId="{8DE96DBA-E2FE-48BD-B68F-7D0390E60DF5}" dt="2024-04-24T09:05:31.536" v="952" actId="1076"/>
          <ac:spMkLst>
            <pc:docMk/>
            <pc:sldMk cId="2956374478" sldId="639"/>
            <ac:spMk id="5" creationId="{78759C9A-477F-B913-AD49-7DC66C603E2E}"/>
          </ac:spMkLst>
        </pc:spChg>
        <pc:graphicFrameChg chg="mod modGraphic">
          <ac:chgData name="Federica Lapolla" userId="6b83f417-c789-4700-a508-dc13352029ef" providerId="ADAL" clId="{8DE96DBA-E2FE-48BD-B68F-7D0390E60DF5}" dt="2024-04-24T09:20:55.701" v="1386" actId="207"/>
          <ac:graphicFrameMkLst>
            <pc:docMk/>
            <pc:sldMk cId="2956374478" sldId="639"/>
            <ac:graphicFrameMk id="2" creationId="{512CB7D4-A7E4-4F40-8A94-99D1218CF1CD}"/>
          </ac:graphicFrameMkLst>
        </pc:graphicFrameChg>
        <pc:graphicFrameChg chg="mod modGraphic">
          <ac:chgData name="Federica Lapolla" userId="6b83f417-c789-4700-a508-dc13352029ef" providerId="ADAL" clId="{8DE96DBA-E2FE-48BD-B68F-7D0390E60DF5}" dt="2024-04-24T09:20:46.388" v="1384"/>
          <ac:graphicFrameMkLst>
            <pc:docMk/>
            <pc:sldMk cId="2956374478" sldId="639"/>
            <ac:graphicFrameMk id="3" creationId="{E156BE8B-C182-FBE5-0DD4-8F22185F859A}"/>
          </ac:graphicFrameMkLst>
        </pc:graphicFrameChg>
        <pc:picChg chg="del">
          <ac:chgData name="Federica Lapolla" userId="6b83f417-c789-4700-a508-dc13352029ef" providerId="ADAL" clId="{8DE96DBA-E2FE-48BD-B68F-7D0390E60DF5}" dt="2024-04-24T09:06:30.652" v="957" actId="478"/>
          <ac:picMkLst>
            <pc:docMk/>
            <pc:sldMk cId="2956374478" sldId="639"/>
            <ac:picMk id="4" creationId="{902CEAF3-EBC1-F1FA-3DBF-296516987468}"/>
          </ac:picMkLst>
        </pc:picChg>
      </pc:sldChg>
      <pc:sldChg chg="del">
        <pc:chgData name="Federica Lapolla" userId="6b83f417-c789-4700-a508-dc13352029ef" providerId="ADAL" clId="{8DE96DBA-E2FE-48BD-B68F-7D0390E60DF5}" dt="2024-04-24T09:21:22.071" v="1388" actId="47"/>
        <pc:sldMkLst>
          <pc:docMk/>
          <pc:sldMk cId="3909995294" sldId="641"/>
        </pc:sldMkLst>
      </pc:sldChg>
      <pc:sldChg chg="addSp delSp modSp mod ord setBg delDesignElem">
        <pc:chgData name="Federica Lapolla" userId="6b83f417-c789-4700-a508-dc13352029ef" providerId="ADAL" clId="{8DE96DBA-E2FE-48BD-B68F-7D0390E60DF5}" dt="2024-04-24T13:01:05.603" v="2089" actId="1076"/>
        <pc:sldMkLst>
          <pc:docMk/>
          <pc:sldMk cId="3718912591" sldId="682"/>
        </pc:sldMkLst>
        <pc:spChg chg="add del mod">
          <ac:chgData name="Federica Lapolla" userId="6b83f417-c789-4700-a508-dc13352029ef" providerId="ADAL" clId="{8DE96DBA-E2FE-48BD-B68F-7D0390E60DF5}" dt="2024-04-24T08:03:04.633" v="52" actId="478"/>
          <ac:spMkLst>
            <pc:docMk/>
            <pc:sldMk cId="3718912591" sldId="682"/>
            <ac:spMk id="4" creationId="{AA2CA815-E9AB-5209-44EA-19243FAD25DB}"/>
          </ac:spMkLst>
        </pc:spChg>
        <pc:spChg chg="mod">
          <ac:chgData name="Federica Lapolla" userId="6b83f417-c789-4700-a508-dc13352029ef" providerId="ADAL" clId="{8DE96DBA-E2FE-48BD-B68F-7D0390E60DF5}" dt="2024-04-24T08:22:55.416" v="271" actId="1076"/>
          <ac:spMkLst>
            <pc:docMk/>
            <pc:sldMk cId="3718912591" sldId="682"/>
            <ac:spMk id="7" creationId="{7467CC2C-88A6-F952-C181-AFC55BBE3E07}"/>
          </ac:spMkLst>
        </pc:spChg>
        <pc:spChg chg="mod ord">
          <ac:chgData name="Federica Lapolla" userId="6b83f417-c789-4700-a508-dc13352029ef" providerId="ADAL" clId="{8DE96DBA-E2FE-48BD-B68F-7D0390E60DF5}" dt="2024-04-24T08:02:39.204" v="50" actId="26606"/>
          <ac:spMkLst>
            <pc:docMk/>
            <pc:sldMk cId="3718912591" sldId="682"/>
            <ac:spMk id="9" creationId="{AACFE8E5-9CF4-F915-218F-8BC01A2A33F6}"/>
          </ac:spMkLst>
        </pc:spChg>
        <pc:spChg chg="add del mod">
          <ac:chgData name="Federica Lapolla" userId="6b83f417-c789-4700-a508-dc13352029ef" providerId="ADAL" clId="{8DE96DBA-E2FE-48BD-B68F-7D0390E60DF5}" dt="2024-04-24T08:14:43.138" v="160" actId="478"/>
          <ac:spMkLst>
            <pc:docMk/>
            <pc:sldMk cId="3718912591" sldId="682"/>
            <ac:spMk id="12" creationId="{5AA13655-58CD-76EB-2A6F-4DF77F56D846}"/>
          </ac:spMkLst>
        </pc:spChg>
        <pc:graphicFrameChg chg="add del mod modGraphic">
          <ac:chgData name="Federica Lapolla" userId="6b83f417-c789-4700-a508-dc13352029ef" providerId="ADAL" clId="{8DE96DBA-E2FE-48BD-B68F-7D0390E60DF5}" dt="2024-04-24T10:00:50.583" v="1632"/>
          <ac:graphicFrameMkLst>
            <pc:docMk/>
            <pc:sldMk cId="3718912591" sldId="682"/>
            <ac:graphicFrameMk id="6" creationId="{6A21FEF6-8A3A-6714-50F9-35C36AA53674}"/>
          </ac:graphicFrameMkLst>
        </pc:graphicFrameChg>
        <pc:picChg chg="add mod">
          <ac:chgData name="Federica Lapolla" userId="6b83f417-c789-4700-a508-dc13352029ef" providerId="ADAL" clId="{8DE96DBA-E2FE-48BD-B68F-7D0390E60DF5}" dt="2024-04-24T13:01:05.603" v="2089" actId="1076"/>
          <ac:picMkLst>
            <pc:docMk/>
            <pc:sldMk cId="3718912591" sldId="682"/>
            <ac:picMk id="2" creationId="{C1AC27C7-6BAF-9177-54D0-4DAEA1C30CC6}"/>
          </ac:picMkLst>
        </pc:picChg>
        <pc:picChg chg="add del">
          <ac:chgData name="Federica Lapolla" userId="6b83f417-c789-4700-a508-dc13352029ef" providerId="ADAL" clId="{8DE96DBA-E2FE-48BD-B68F-7D0390E60DF5}" dt="2024-04-24T08:02:35.345" v="49" actId="478"/>
          <ac:picMkLst>
            <pc:docMk/>
            <pc:sldMk cId="3718912591" sldId="682"/>
            <ac:picMk id="3" creationId="{97318E56-BAC3-336B-9AFA-BD0D7655B992}"/>
          </ac:picMkLst>
        </pc:picChg>
        <pc:picChg chg="del">
          <ac:chgData name="Federica Lapolla" userId="6b83f417-c789-4700-a508-dc13352029ef" providerId="ADAL" clId="{8DE96DBA-E2FE-48BD-B68F-7D0390E60DF5}" dt="2024-04-24T07:55:43.281" v="43" actId="478"/>
          <ac:picMkLst>
            <pc:docMk/>
            <pc:sldMk cId="3718912591" sldId="682"/>
            <ac:picMk id="5" creationId="{D8A0B0BD-4FD6-72A1-9BA5-CBE83A6D0C09}"/>
          </ac:picMkLst>
        </pc:picChg>
        <pc:picChg chg="del">
          <ac:chgData name="Federica Lapolla" userId="6b83f417-c789-4700-a508-dc13352029ef" providerId="ADAL" clId="{8DE96DBA-E2FE-48BD-B68F-7D0390E60DF5}" dt="2024-04-24T13:01:02.569" v="2087" actId="478"/>
          <ac:picMkLst>
            <pc:docMk/>
            <pc:sldMk cId="3718912591" sldId="682"/>
            <ac:picMk id="8" creationId="{5700968F-9897-E909-D72A-6EBDF96F0776}"/>
          </ac:picMkLst>
        </pc:picChg>
        <pc:picChg chg="add del mod">
          <ac:chgData name="Federica Lapolla" userId="6b83f417-c789-4700-a508-dc13352029ef" providerId="ADAL" clId="{8DE96DBA-E2FE-48BD-B68F-7D0390E60DF5}" dt="2024-04-24T08:08:01.048" v="86" actId="478"/>
          <ac:picMkLst>
            <pc:docMk/>
            <pc:sldMk cId="3718912591" sldId="682"/>
            <ac:picMk id="11" creationId="{D5F1D141-AF9D-00F1-8BA3-F2E996936E08}"/>
          </ac:picMkLst>
        </pc:picChg>
      </pc:sldChg>
      <pc:sldChg chg="del">
        <pc:chgData name="Federica Lapolla" userId="6b83f417-c789-4700-a508-dc13352029ef" providerId="ADAL" clId="{8DE96DBA-E2FE-48BD-B68F-7D0390E60DF5}" dt="2024-04-24T09:04:15.512" v="929" actId="2696"/>
        <pc:sldMkLst>
          <pc:docMk/>
          <pc:sldMk cId="3711186057" sldId="685"/>
        </pc:sldMkLst>
      </pc:sldChg>
      <pc:sldChg chg="modSp mod">
        <pc:chgData name="Federica Lapolla" userId="6b83f417-c789-4700-a508-dc13352029ef" providerId="ADAL" clId="{8DE96DBA-E2FE-48BD-B68F-7D0390E60DF5}" dt="2024-04-24T09:52:34.346" v="1493" actId="207"/>
        <pc:sldMkLst>
          <pc:docMk/>
          <pc:sldMk cId="4226602971" sldId="686"/>
        </pc:sldMkLst>
        <pc:spChg chg="mod">
          <ac:chgData name="Federica Lapolla" userId="6b83f417-c789-4700-a508-dc13352029ef" providerId="ADAL" clId="{8DE96DBA-E2FE-48BD-B68F-7D0390E60DF5}" dt="2024-04-24T08:27:27.628" v="319" actId="20577"/>
          <ac:spMkLst>
            <pc:docMk/>
            <pc:sldMk cId="4226602971" sldId="686"/>
            <ac:spMk id="8" creationId="{6DB508E5-F723-4B13-8800-36B4BE4B82D4}"/>
          </ac:spMkLst>
        </pc:spChg>
        <pc:graphicFrameChg chg="mod modGraphic">
          <ac:chgData name="Federica Lapolla" userId="6b83f417-c789-4700-a508-dc13352029ef" providerId="ADAL" clId="{8DE96DBA-E2FE-48BD-B68F-7D0390E60DF5}" dt="2024-04-24T09:52:34.346" v="1493" actId="207"/>
          <ac:graphicFrameMkLst>
            <pc:docMk/>
            <pc:sldMk cId="4226602971" sldId="686"/>
            <ac:graphicFrameMk id="9" creationId="{BBF8471A-9F49-40CF-AE6E-B7026E959FD0}"/>
          </ac:graphicFrameMkLst>
        </pc:graphicFrameChg>
      </pc:sldChg>
      <pc:sldChg chg="del delDesignElem">
        <pc:chgData name="Federica Lapolla" userId="6b83f417-c789-4700-a508-dc13352029ef" providerId="ADAL" clId="{8DE96DBA-E2FE-48BD-B68F-7D0390E60DF5}" dt="2024-04-24T09:40:13" v="1479" actId="47"/>
        <pc:sldMkLst>
          <pc:docMk/>
          <pc:sldMk cId="3647044464" sldId="687"/>
        </pc:sldMkLst>
      </pc:sldChg>
      <pc:sldChg chg="addSp delSp modSp mod ord">
        <pc:chgData name="Federica Lapolla" userId="6b83f417-c789-4700-a508-dc13352029ef" providerId="ADAL" clId="{8DE96DBA-E2FE-48BD-B68F-7D0390E60DF5}" dt="2024-04-24T12:58:32.827" v="1938" actId="114"/>
        <pc:sldMkLst>
          <pc:docMk/>
          <pc:sldMk cId="2550593961" sldId="688"/>
        </pc:sldMkLst>
        <pc:spChg chg="mod">
          <ac:chgData name="Federica Lapolla" userId="6b83f417-c789-4700-a508-dc13352029ef" providerId="ADAL" clId="{8DE96DBA-E2FE-48BD-B68F-7D0390E60DF5}" dt="2024-04-24T09:24:40.044" v="1421" actId="108"/>
          <ac:spMkLst>
            <pc:docMk/>
            <pc:sldMk cId="2550593961" sldId="688"/>
            <ac:spMk id="12" creationId="{6DB508E5-F723-4B13-8800-36B4BE4B82D4}"/>
          </ac:spMkLst>
        </pc:spChg>
        <pc:graphicFrameChg chg="del mod modGraphic">
          <ac:chgData name="Federica Lapolla" userId="6b83f417-c789-4700-a508-dc13352029ef" providerId="ADAL" clId="{8DE96DBA-E2FE-48BD-B68F-7D0390E60DF5}" dt="2024-04-24T09:59:16.678" v="1630" actId="478"/>
          <ac:graphicFrameMkLst>
            <pc:docMk/>
            <pc:sldMk cId="2550593961" sldId="688"/>
            <ac:graphicFrameMk id="5" creationId="{A979F1AE-72F9-2E2C-9748-EE706965BB02}"/>
          </ac:graphicFrameMkLst>
        </pc:graphicFrameChg>
        <pc:graphicFrameChg chg="modGraphic">
          <ac:chgData name="Federica Lapolla" userId="6b83f417-c789-4700-a508-dc13352029ef" providerId="ADAL" clId="{8DE96DBA-E2FE-48BD-B68F-7D0390E60DF5}" dt="2024-04-24T09:58:01.139" v="1594" actId="14100"/>
          <ac:graphicFrameMkLst>
            <pc:docMk/>
            <pc:sldMk cId="2550593961" sldId="688"/>
            <ac:graphicFrameMk id="6" creationId="{D63400A3-7F81-4B78-9556-7B7FF5DE9B1D}"/>
          </ac:graphicFrameMkLst>
        </pc:graphicFrameChg>
        <pc:graphicFrameChg chg="mod modGraphic">
          <ac:chgData name="Federica Lapolla" userId="6b83f417-c789-4700-a508-dc13352029ef" providerId="ADAL" clId="{8DE96DBA-E2FE-48BD-B68F-7D0390E60DF5}" dt="2024-04-24T09:57:34.698" v="1592" actId="1076"/>
          <ac:graphicFrameMkLst>
            <pc:docMk/>
            <pc:sldMk cId="2550593961" sldId="688"/>
            <ac:graphicFrameMk id="8" creationId="{243DC587-7757-D4D7-3172-AD94DEB7BEBD}"/>
          </ac:graphicFrameMkLst>
        </pc:graphicFrameChg>
        <pc:graphicFrameChg chg="mod modGraphic">
          <ac:chgData name="Federica Lapolla" userId="6b83f417-c789-4700-a508-dc13352029ef" providerId="ADAL" clId="{8DE96DBA-E2FE-48BD-B68F-7D0390E60DF5}" dt="2024-04-24T09:57:55.504" v="1593" actId="14100"/>
          <ac:graphicFrameMkLst>
            <pc:docMk/>
            <pc:sldMk cId="2550593961" sldId="688"/>
            <ac:graphicFrameMk id="9" creationId="{6252A0F1-2DEB-3051-42A6-65963F510B3B}"/>
          </ac:graphicFrameMkLst>
        </pc:graphicFrameChg>
        <pc:graphicFrameChg chg="add mod modGraphic">
          <ac:chgData name="Federica Lapolla" userId="6b83f417-c789-4700-a508-dc13352029ef" providerId="ADAL" clId="{8DE96DBA-E2FE-48BD-B68F-7D0390E60DF5}" dt="2024-04-24T09:56:46.562" v="1585" actId="12100"/>
          <ac:graphicFrameMkLst>
            <pc:docMk/>
            <pc:sldMk cId="2550593961" sldId="688"/>
            <ac:graphicFrameMk id="10" creationId="{08E31307-13C3-F503-5B06-AFB436FE10EB}"/>
          </ac:graphicFrameMkLst>
        </pc:graphicFrameChg>
        <pc:graphicFrameChg chg="add mod">
          <ac:chgData name="Federica Lapolla" userId="6b83f417-c789-4700-a508-dc13352029ef" providerId="ADAL" clId="{8DE96DBA-E2FE-48BD-B68F-7D0390E60DF5}" dt="2024-04-24T09:59:12.730" v="1629" actId="20577"/>
          <ac:graphicFrameMkLst>
            <pc:docMk/>
            <pc:sldMk cId="2550593961" sldId="688"/>
            <ac:graphicFrameMk id="11" creationId="{0600AE8D-047A-4B47-242C-525FF02B9064}"/>
          </ac:graphicFrameMkLst>
        </pc:graphicFrameChg>
        <pc:graphicFrameChg chg="add mod modGraphic">
          <ac:chgData name="Federica Lapolla" userId="6b83f417-c789-4700-a508-dc13352029ef" providerId="ADAL" clId="{8DE96DBA-E2FE-48BD-B68F-7D0390E60DF5}" dt="2024-04-24T12:58:32.827" v="1938" actId="114"/>
          <ac:graphicFrameMkLst>
            <pc:docMk/>
            <pc:sldMk cId="2550593961" sldId="688"/>
            <ac:graphicFrameMk id="13" creationId="{7AF10765-6E3F-C731-D80B-D1DCEC13C2F4}"/>
          </ac:graphicFrameMkLst>
        </pc:graphicFrameChg>
        <pc:picChg chg="del">
          <ac:chgData name="Federica Lapolla" userId="6b83f417-c789-4700-a508-dc13352029ef" providerId="ADAL" clId="{8DE96DBA-E2FE-48BD-B68F-7D0390E60DF5}" dt="2024-04-24T09:22:06.461" v="1391" actId="478"/>
          <ac:picMkLst>
            <pc:docMk/>
            <pc:sldMk cId="2550593961" sldId="688"/>
            <ac:picMk id="2" creationId="{8F91C2E9-8B37-9A46-82D7-9DAB5219AFE5}"/>
          </ac:picMkLst>
        </pc:picChg>
        <pc:picChg chg="del">
          <ac:chgData name="Federica Lapolla" userId="6b83f417-c789-4700-a508-dc13352029ef" providerId="ADAL" clId="{8DE96DBA-E2FE-48BD-B68F-7D0390E60DF5}" dt="2024-04-24T09:23:27.614" v="1412" actId="478"/>
          <ac:picMkLst>
            <pc:docMk/>
            <pc:sldMk cId="2550593961" sldId="688"/>
            <ac:picMk id="3" creationId="{EF691E0D-2C96-511F-D8A6-36905660B1DF}"/>
          </ac:picMkLst>
        </pc:picChg>
        <pc:picChg chg="mod">
          <ac:chgData name="Federica Lapolla" userId="6b83f417-c789-4700-a508-dc13352029ef" providerId="ADAL" clId="{8DE96DBA-E2FE-48BD-B68F-7D0390E60DF5}" dt="2024-04-24T09:57:06.414" v="1588" actId="1076"/>
          <ac:picMkLst>
            <pc:docMk/>
            <pc:sldMk cId="2550593961" sldId="688"/>
            <ac:picMk id="7" creationId="{E82E4EB5-6979-4E87-921B-CC74E0BA7DF0}"/>
          </ac:picMkLst>
        </pc:picChg>
      </pc:sldChg>
      <pc:sldChg chg="addSp delSp modSp mod">
        <pc:chgData name="Federica Lapolla" userId="6b83f417-c789-4700-a508-dc13352029ef" providerId="ADAL" clId="{8DE96DBA-E2FE-48BD-B68F-7D0390E60DF5}" dt="2024-04-24T09:31:17.578" v="1463" actId="20577"/>
        <pc:sldMkLst>
          <pc:docMk/>
          <pc:sldMk cId="22054818" sldId="689"/>
        </pc:sldMkLst>
        <pc:spChg chg="mod">
          <ac:chgData name="Federica Lapolla" userId="6b83f417-c789-4700-a508-dc13352029ef" providerId="ADAL" clId="{8DE96DBA-E2FE-48BD-B68F-7D0390E60DF5}" dt="2024-04-24T09:31:17.578" v="1463" actId="20577"/>
          <ac:spMkLst>
            <pc:docMk/>
            <pc:sldMk cId="22054818" sldId="689"/>
            <ac:spMk id="13" creationId="{6DB508E5-F723-4B13-8800-36B4BE4B82D4}"/>
          </ac:spMkLst>
        </pc:spChg>
        <pc:picChg chg="del">
          <ac:chgData name="Federica Lapolla" userId="6b83f417-c789-4700-a508-dc13352029ef" providerId="ADAL" clId="{8DE96DBA-E2FE-48BD-B68F-7D0390E60DF5}" dt="2024-04-24T09:25:21.561" v="1427" actId="478"/>
          <ac:picMkLst>
            <pc:docMk/>
            <pc:sldMk cId="22054818" sldId="689"/>
            <ac:picMk id="2" creationId="{7250333A-1B92-E0C8-AECB-DE5803E0049C}"/>
          </ac:picMkLst>
        </pc:picChg>
        <pc:picChg chg="add mod">
          <ac:chgData name="Federica Lapolla" userId="6b83f417-c789-4700-a508-dc13352029ef" providerId="ADAL" clId="{8DE96DBA-E2FE-48BD-B68F-7D0390E60DF5}" dt="2024-04-24T09:25:56.344" v="1429" actId="1076"/>
          <ac:picMkLst>
            <pc:docMk/>
            <pc:sldMk cId="22054818" sldId="689"/>
            <ac:picMk id="5" creationId="{5E680ED3-E06D-66B7-84ED-513FDE69C640}"/>
          </ac:picMkLst>
        </pc:picChg>
      </pc:sldChg>
      <pc:sldChg chg="addSp modSp mod">
        <pc:chgData name="Federica Lapolla" userId="6b83f417-c789-4700-a508-dc13352029ef" providerId="ADAL" clId="{8DE96DBA-E2FE-48BD-B68F-7D0390E60DF5}" dt="2024-04-24T07:42:13.825" v="6" actId="1076"/>
        <pc:sldMkLst>
          <pc:docMk/>
          <pc:sldMk cId="3469454771" sldId="691"/>
        </pc:sldMkLst>
        <pc:spChg chg="mod">
          <ac:chgData name="Federica Lapolla" userId="6b83f417-c789-4700-a508-dc13352029ef" providerId="ADAL" clId="{8DE96DBA-E2FE-48BD-B68F-7D0390E60DF5}" dt="2024-04-24T07:42:13.825" v="6" actId="1076"/>
          <ac:spMkLst>
            <pc:docMk/>
            <pc:sldMk cId="3469454771" sldId="691"/>
            <ac:spMk id="7" creationId="{BAC6B72B-1632-4A6C-8438-05B5155B6709}"/>
          </ac:spMkLst>
        </pc:spChg>
        <pc:picChg chg="add mod">
          <ac:chgData name="Federica Lapolla" userId="6b83f417-c789-4700-a508-dc13352029ef" providerId="ADAL" clId="{8DE96DBA-E2FE-48BD-B68F-7D0390E60DF5}" dt="2024-04-24T07:42:04.867" v="5" actId="14100"/>
          <ac:picMkLst>
            <pc:docMk/>
            <pc:sldMk cId="3469454771" sldId="691"/>
            <ac:picMk id="3" creationId="{7C697312-A093-9DEF-F23B-CFADB84B643D}"/>
          </ac:picMkLst>
        </pc:picChg>
      </pc:sldChg>
      <pc:sldChg chg="del delDesignElem">
        <pc:chgData name="Federica Lapolla" userId="6b83f417-c789-4700-a508-dc13352029ef" providerId="ADAL" clId="{8DE96DBA-E2FE-48BD-B68F-7D0390E60DF5}" dt="2024-04-24T08:27:06.423" v="313" actId="47"/>
        <pc:sldMkLst>
          <pc:docMk/>
          <pc:sldMk cId="2346707909" sldId="694"/>
        </pc:sldMkLst>
      </pc:sldChg>
      <pc:sldChg chg="modSp mod">
        <pc:chgData name="Federica Lapolla" userId="6b83f417-c789-4700-a508-dc13352029ef" providerId="ADAL" clId="{8DE96DBA-E2FE-48BD-B68F-7D0390E60DF5}" dt="2024-04-24T13:00:16.110" v="2083" actId="20577"/>
        <pc:sldMkLst>
          <pc:docMk/>
          <pc:sldMk cId="1655798259" sldId="695"/>
        </pc:sldMkLst>
        <pc:spChg chg="mod">
          <ac:chgData name="Federica Lapolla" userId="6b83f417-c789-4700-a508-dc13352029ef" providerId="ADAL" clId="{8DE96DBA-E2FE-48BD-B68F-7D0390E60DF5}" dt="2024-04-24T13:00:16.110" v="2083" actId="20577"/>
          <ac:spMkLst>
            <pc:docMk/>
            <pc:sldMk cId="1655798259" sldId="695"/>
            <ac:spMk id="8" creationId="{167C5C0C-43EB-3766-A355-E2DE90C77FBB}"/>
          </ac:spMkLst>
        </pc:spChg>
        <pc:spChg chg="mod">
          <ac:chgData name="Federica Lapolla" userId="6b83f417-c789-4700-a508-dc13352029ef" providerId="ADAL" clId="{8DE96DBA-E2FE-48BD-B68F-7D0390E60DF5}" dt="2024-04-24T09:31:25.970" v="1464" actId="108"/>
          <ac:spMkLst>
            <pc:docMk/>
            <pc:sldMk cId="1655798259" sldId="695"/>
            <ac:spMk id="13" creationId="{6DB508E5-F723-4B13-8800-36B4BE4B82D4}"/>
          </ac:spMkLst>
        </pc:spChg>
      </pc:sldChg>
      <pc:sldChg chg="del">
        <pc:chgData name="Federica Lapolla" userId="6b83f417-c789-4700-a508-dc13352029ef" providerId="ADAL" clId="{8DE96DBA-E2FE-48BD-B68F-7D0390E60DF5}" dt="2024-04-24T09:40:14.270" v="1480" actId="47"/>
        <pc:sldMkLst>
          <pc:docMk/>
          <pc:sldMk cId="1985706698" sldId="696"/>
        </pc:sldMkLst>
      </pc:sldChg>
      <pc:sldChg chg="addSp delSp modSp mod setBg">
        <pc:chgData name="Federica Lapolla" userId="6b83f417-c789-4700-a508-dc13352029ef" providerId="ADAL" clId="{8DE96DBA-E2FE-48BD-B68F-7D0390E60DF5}" dt="2024-04-24T13:03:24.420" v="2111" actId="20577"/>
        <pc:sldMkLst>
          <pc:docMk/>
          <pc:sldMk cId="3358850492" sldId="697"/>
        </pc:sldMkLst>
        <pc:spChg chg="mod">
          <ac:chgData name="Federica Lapolla" userId="6b83f417-c789-4700-a508-dc13352029ef" providerId="ADAL" clId="{8DE96DBA-E2FE-48BD-B68F-7D0390E60DF5}" dt="2024-04-24T13:02:59.194" v="2099" actId="14100"/>
          <ac:spMkLst>
            <pc:docMk/>
            <pc:sldMk cId="3358850492" sldId="697"/>
            <ac:spMk id="2" creationId="{C9A11892-28BA-461C-9AE6-70798E396E7B}"/>
          </ac:spMkLst>
        </pc:spChg>
        <pc:spChg chg="mod ord">
          <ac:chgData name="Federica Lapolla" userId="6b83f417-c789-4700-a508-dc13352029ef" providerId="ADAL" clId="{8DE96DBA-E2FE-48BD-B68F-7D0390E60DF5}" dt="2024-04-24T13:01:29.932" v="2093" actId="26606"/>
          <ac:spMkLst>
            <pc:docMk/>
            <pc:sldMk cId="3358850492" sldId="697"/>
            <ac:spMk id="4" creationId="{7EF5744B-5D50-E957-B0F7-BA6A448CD290}"/>
          </ac:spMkLst>
        </pc:spChg>
        <pc:spChg chg="mod">
          <ac:chgData name="Federica Lapolla" userId="6b83f417-c789-4700-a508-dc13352029ef" providerId="ADAL" clId="{8DE96DBA-E2FE-48BD-B68F-7D0390E60DF5}" dt="2024-04-24T13:03:24.420" v="2111" actId="20577"/>
          <ac:spMkLst>
            <pc:docMk/>
            <pc:sldMk cId="3358850492" sldId="697"/>
            <ac:spMk id="111" creationId="{17B1BB8E-2380-4F11-8E16-FD49ABCCDE1F}"/>
          </ac:spMkLst>
        </pc:spChg>
        <pc:spChg chg="add del">
          <ac:chgData name="Federica Lapolla" userId="6b83f417-c789-4700-a508-dc13352029ef" providerId="ADAL" clId="{8DE96DBA-E2FE-48BD-B68F-7D0390E60DF5}" dt="2024-04-24T13:01:29.932" v="2093" actId="26606"/>
          <ac:spMkLst>
            <pc:docMk/>
            <pc:sldMk cId="3358850492" sldId="697"/>
            <ac:spMk id="116" creationId="{F94AA2BD-2E3F-4B1D-8127-5744B8115311}"/>
          </ac:spMkLst>
        </pc:spChg>
        <pc:spChg chg="add del">
          <ac:chgData name="Federica Lapolla" userId="6b83f417-c789-4700-a508-dc13352029ef" providerId="ADAL" clId="{8DE96DBA-E2FE-48BD-B68F-7D0390E60DF5}" dt="2024-04-24T13:01:29.932" v="2093" actId="26606"/>
          <ac:spMkLst>
            <pc:docMk/>
            <pc:sldMk cId="3358850492" sldId="697"/>
            <ac:spMk id="118" creationId="{4BD02261-2DC8-4AA8-9E16-7751AE892445}"/>
          </ac:spMkLst>
        </pc:spChg>
        <pc:spChg chg="add del">
          <ac:chgData name="Federica Lapolla" userId="6b83f417-c789-4700-a508-dc13352029ef" providerId="ADAL" clId="{8DE96DBA-E2FE-48BD-B68F-7D0390E60DF5}" dt="2024-04-24T13:01:29.932" v="2093" actId="26606"/>
          <ac:spMkLst>
            <pc:docMk/>
            <pc:sldMk cId="3358850492" sldId="697"/>
            <ac:spMk id="120" creationId="{3D752CF2-2291-40B5-B462-C17B174C10BC}"/>
          </ac:spMkLst>
        </pc:spChg>
        <pc:picChg chg="add mod">
          <ac:chgData name="Federica Lapolla" userId="6b83f417-c789-4700-a508-dc13352029ef" providerId="ADAL" clId="{8DE96DBA-E2FE-48BD-B68F-7D0390E60DF5}" dt="2024-04-24T13:01:13.664" v="2092" actId="1076"/>
          <ac:picMkLst>
            <pc:docMk/>
            <pc:sldMk cId="3358850492" sldId="697"/>
            <ac:picMk id="3" creationId="{979D7E4A-5330-DED9-C82D-3BC32845837E}"/>
          </ac:picMkLst>
        </pc:picChg>
        <pc:picChg chg="del">
          <ac:chgData name="Federica Lapolla" userId="6b83f417-c789-4700-a508-dc13352029ef" providerId="ADAL" clId="{8DE96DBA-E2FE-48BD-B68F-7D0390E60DF5}" dt="2024-04-24T07:50:20.877" v="15" actId="478"/>
          <ac:picMkLst>
            <pc:docMk/>
            <pc:sldMk cId="3358850492" sldId="697"/>
            <ac:picMk id="3" creationId="{D849194B-2AA6-BCC2-BA91-3270B57D9766}"/>
          </ac:picMkLst>
        </pc:picChg>
        <pc:picChg chg="add mod">
          <ac:chgData name="Federica Lapolla" userId="6b83f417-c789-4700-a508-dc13352029ef" providerId="ADAL" clId="{8DE96DBA-E2FE-48BD-B68F-7D0390E60DF5}" dt="2024-04-24T13:01:29.932" v="2093" actId="26606"/>
          <ac:picMkLst>
            <pc:docMk/>
            <pc:sldMk cId="3358850492" sldId="697"/>
            <ac:picMk id="5" creationId="{09AECC6A-5E50-FEF1-B835-344595737EEB}"/>
          </ac:picMkLst>
        </pc:picChg>
        <pc:picChg chg="del ord">
          <ac:chgData name="Federica Lapolla" userId="6b83f417-c789-4700-a508-dc13352029ef" providerId="ADAL" clId="{8DE96DBA-E2FE-48BD-B68F-7D0390E60DF5}" dt="2024-04-24T13:01:09.153" v="2090" actId="478"/>
          <ac:picMkLst>
            <pc:docMk/>
            <pc:sldMk cId="3358850492" sldId="697"/>
            <ac:picMk id="14" creationId="{192A4FB7-72A5-4D77-BFEC-FBAA2609FCCA}"/>
          </ac:picMkLst>
        </pc:picChg>
        <pc:cxnChg chg="add">
          <ac:chgData name="Federica Lapolla" userId="6b83f417-c789-4700-a508-dc13352029ef" providerId="ADAL" clId="{8DE96DBA-E2FE-48BD-B68F-7D0390E60DF5}" dt="2024-04-24T13:01:29.932" v="2093" actId="26606"/>
          <ac:cxnSpMkLst>
            <pc:docMk/>
            <pc:sldMk cId="3358850492" sldId="697"/>
            <ac:cxnSpMk id="125" creationId="{1503BFE4-729B-D9D0-C17B-501E6AF1127A}"/>
          </ac:cxnSpMkLst>
        </pc:cxnChg>
      </pc:sldChg>
      <pc:sldChg chg="addSp delSp modSp mod">
        <pc:chgData name="Federica Lapolla" userId="6b83f417-c789-4700-a508-dc13352029ef" providerId="ADAL" clId="{8DE96DBA-E2FE-48BD-B68F-7D0390E60DF5}" dt="2024-04-24T13:00:52.632" v="2086" actId="1076"/>
        <pc:sldMkLst>
          <pc:docMk/>
          <pc:sldMk cId="3513817142" sldId="698"/>
        </pc:sldMkLst>
        <pc:spChg chg="add mod">
          <ac:chgData name="Federica Lapolla" userId="6b83f417-c789-4700-a508-dc13352029ef" providerId="ADAL" clId="{8DE96DBA-E2FE-48BD-B68F-7D0390E60DF5}" dt="2024-04-24T08:59:41.896" v="574" actId="1076"/>
          <ac:spMkLst>
            <pc:docMk/>
            <pc:sldMk cId="3513817142" sldId="698"/>
            <ac:spMk id="3" creationId="{B56A84FB-8F4A-577F-C9AD-9882E9C853BB}"/>
          </ac:spMkLst>
        </pc:spChg>
        <pc:spChg chg="mod">
          <ac:chgData name="Federica Lapolla" userId="6b83f417-c789-4700-a508-dc13352029ef" providerId="ADAL" clId="{8DE96DBA-E2FE-48BD-B68F-7D0390E60DF5}" dt="2024-04-24T08:28:25.802" v="337" actId="108"/>
          <ac:spMkLst>
            <pc:docMk/>
            <pc:sldMk cId="3513817142" sldId="698"/>
            <ac:spMk id="4" creationId="{BDC844D1-72E1-AA8B-6618-5064FB3D09A5}"/>
          </ac:spMkLst>
        </pc:spChg>
        <pc:spChg chg="mod">
          <ac:chgData name="Federica Lapolla" userId="6b83f417-c789-4700-a508-dc13352029ef" providerId="ADAL" clId="{8DE96DBA-E2FE-48BD-B68F-7D0390E60DF5}" dt="2024-04-24T08:35:26.648" v="418" actId="14100"/>
          <ac:spMkLst>
            <pc:docMk/>
            <pc:sldMk cId="3513817142" sldId="698"/>
            <ac:spMk id="5" creationId="{E6C716E1-20D9-23BD-CA0E-78D488CA1C6C}"/>
          </ac:spMkLst>
        </pc:spChg>
        <pc:spChg chg="mod">
          <ac:chgData name="Federica Lapolla" userId="6b83f417-c789-4700-a508-dc13352029ef" providerId="ADAL" clId="{8DE96DBA-E2FE-48BD-B68F-7D0390E60DF5}" dt="2024-04-24T09:00:08.577" v="578" actId="14100"/>
          <ac:spMkLst>
            <pc:docMk/>
            <pc:sldMk cId="3513817142" sldId="698"/>
            <ac:spMk id="6" creationId="{03EC97E4-57EE-2CDE-1828-413EB8EE7391}"/>
          </ac:spMkLst>
        </pc:spChg>
        <pc:spChg chg="add mod">
          <ac:chgData name="Federica Lapolla" userId="6b83f417-c789-4700-a508-dc13352029ef" providerId="ADAL" clId="{8DE96DBA-E2FE-48BD-B68F-7D0390E60DF5}" dt="2024-04-24T10:02:00.431" v="1638" actId="114"/>
          <ac:spMkLst>
            <pc:docMk/>
            <pc:sldMk cId="3513817142" sldId="698"/>
            <ac:spMk id="7" creationId="{1D2B2DC5-9698-1987-EE26-24DDF2EE0F10}"/>
          </ac:spMkLst>
        </pc:spChg>
        <pc:spChg chg="add mod">
          <ac:chgData name="Federica Lapolla" userId="6b83f417-c789-4700-a508-dc13352029ef" providerId="ADAL" clId="{8DE96DBA-E2FE-48BD-B68F-7D0390E60DF5}" dt="2024-04-24T10:01:47.786" v="1636" actId="693"/>
          <ac:spMkLst>
            <pc:docMk/>
            <pc:sldMk cId="3513817142" sldId="698"/>
            <ac:spMk id="8" creationId="{5A286DF8-3863-8EEA-A0BD-3E9CD760823D}"/>
          </ac:spMkLst>
        </pc:spChg>
        <pc:spChg chg="mod">
          <ac:chgData name="Federica Lapolla" userId="6b83f417-c789-4700-a508-dc13352029ef" providerId="ADAL" clId="{8DE96DBA-E2FE-48BD-B68F-7D0390E60DF5}" dt="2024-04-24T08:52:37.954" v="434" actId="1076"/>
          <ac:spMkLst>
            <pc:docMk/>
            <pc:sldMk cId="3513817142" sldId="698"/>
            <ac:spMk id="9" creationId="{29D31001-7661-7189-5A6C-FFB0B8DE739B}"/>
          </ac:spMkLst>
        </pc:spChg>
        <pc:spChg chg="mod">
          <ac:chgData name="Federica Lapolla" userId="6b83f417-c789-4700-a508-dc13352029ef" providerId="ADAL" clId="{8DE96DBA-E2FE-48BD-B68F-7D0390E60DF5}" dt="2024-04-24T08:35:22.835" v="417" actId="1076"/>
          <ac:spMkLst>
            <pc:docMk/>
            <pc:sldMk cId="3513817142" sldId="698"/>
            <ac:spMk id="10" creationId="{5D59CBAC-3957-70BA-D7E0-43175DEBD8B6}"/>
          </ac:spMkLst>
        </pc:spChg>
        <pc:spChg chg="mod">
          <ac:chgData name="Federica Lapolla" userId="6b83f417-c789-4700-a508-dc13352029ef" providerId="ADAL" clId="{8DE96DBA-E2FE-48BD-B68F-7D0390E60DF5}" dt="2024-04-24T08:34:41.150" v="408" actId="1076"/>
          <ac:spMkLst>
            <pc:docMk/>
            <pc:sldMk cId="3513817142" sldId="698"/>
            <ac:spMk id="11" creationId="{E69BBDCB-1007-131C-BE0C-795BD3EE9C8B}"/>
          </ac:spMkLst>
        </pc:spChg>
        <pc:spChg chg="mod">
          <ac:chgData name="Federica Lapolla" userId="6b83f417-c789-4700-a508-dc13352029ef" providerId="ADAL" clId="{8DE96DBA-E2FE-48BD-B68F-7D0390E60DF5}" dt="2024-04-24T08:51:32.616" v="426" actId="1076"/>
          <ac:spMkLst>
            <pc:docMk/>
            <pc:sldMk cId="3513817142" sldId="698"/>
            <ac:spMk id="12" creationId="{3E590F25-175A-A535-E441-16D911906B1F}"/>
          </ac:spMkLst>
        </pc:spChg>
        <pc:spChg chg="add mod">
          <ac:chgData name="Federica Lapolla" userId="6b83f417-c789-4700-a508-dc13352029ef" providerId="ADAL" clId="{8DE96DBA-E2FE-48BD-B68F-7D0390E60DF5}" dt="2024-04-24T08:59:52.329" v="575" actId="1076"/>
          <ac:spMkLst>
            <pc:docMk/>
            <pc:sldMk cId="3513817142" sldId="698"/>
            <ac:spMk id="15" creationId="{D3DDFF37-0847-5631-0029-AB6ADDFEEE17}"/>
          </ac:spMkLst>
        </pc:spChg>
        <pc:spChg chg="add mod">
          <ac:chgData name="Federica Lapolla" userId="6b83f417-c789-4700-a508-dc13352029ef" providerId="ADAL" clId="{8DE96DBA-E2FE-48BD-B68F-7D0390E60DF5}" dt="2024-04-24T10:01:44.186" v="1634" actId="693"/>
          <ac:spMkLst>
            <pc:docMk/>
            <pc:sldMk cId="3513817142" sldId="698"/>
            <ac:spMk id="16" creationId="{309DCE88-E788-C681-E80B-90761A9FACBE}"/>
          </ac:spMkLst>
        </pc:spChg>
        <pc:spChg chg="add mod">
          <ac:chgData name="Federica Lapolla" userId="6b83f417-c789-4700-a508-dc13352029ef" providerId="ADAL" clId="{8DE96DBA-E2FE-48BD-B68F-7D0390E60DF5}" dt="2024-04-24T08:59:38.073" v="573" actId="1076"/>
          <ac:spMkLst>
            <pc:docMk/>
            <pc:sldMk cId="3513817142" sldId="698"/>
            <ac:spMk id="17" creationId="{F3B694CD-CF22-F10E-3AC7-C0D05CA49DFF}"/>
          </ac:spMkLst>
        </pc:spChg>
        <pc:spChg chg="add mod">
          <ac:chgData name="Federica Lapolla" userId="6b83f417-c789-4700-a508-dc13352029ef" providerId="ADAL" clId="{8DE96DBA-E2FE-48BD-B68F-7D0390E60DF5}" dt="2024-04-24T09:02:05.494" v="799" actId="1076"/>
          <ac:spMkLst>
            <pc:docMk/>
            <pc:sldMk cId="3513817142" sldId="698"/>
            <ac:spMk id="18" creationId="{150BA9E8-6B32-65CC-8A10-D5B1E5B714D8}"/>
          </ac:spMkLst>
        </pc:spChg>
        <pc:spChg chg="add mod">
          <ac:chgData name="Federica Lapolla" userId="6b83f417-c789-4700-a508-dc13352029ef" providerId="ADAL" clId="{8DE96DBA-E2FE-48BD-B68F-7D0390E60DF5}" dt="2024-04-24T10:01:45.850" v="1635" actId="693"/>
          <ac:spMkLst>
            <pc:docMk/>
            <pc:sldMk cId="3513817142" sldId="698"/>
            <ac:spMk id="19" creationId="{42492800-B360-3DA6-E573-F03BB08AE08E}"/>
          </ac:spMkLst>
        </pc:spChg>
        <pc:spChg chg="mod">
          <ac:chgData name="Federica Lapolla" userId="6b83f417-c789-4700-a508-dc13352029ef" providerId="ADAL" clId="{8DE96DBA-E2FE-48BD-B68F-7D0390E60DF5}" dt="2024-04-24T08:34:52.197" v="411" actId="14100"/>
          <ac:spMkLst>
            <pc:docMk/>
            <pc:sldMk cId="3513817142" sldId="698"/>
            <ac:spMk id="28" creationId="{1FD843CC-B95E-8BD9-CDF2-1DF132F79D88}"/>
          </ac:spMkLst>
        </pc:spChg>
        <pc:spChg chg="mod">
          <ac:chgData name="Federica Lapolla" userId="6b83f417-c789-4700-a508-dc13352029ef" providerId="ADAL" clId="{8DE96DBA-E2FE-48BD-B68F-7D0390E60DF5}" dt="2024-04-24T08:52:33.390" v="433" actId="14100"/>
          <ac:spMkLst>
            <pc:docMk/>
            <pc:sldMk cId="3513817142" sldId="698"/>
            <ac:spMk id="30" creationId="{97455C6C-EE34-C9FD-A174-77E67D8C7901}"/>
          </ac:spMkLst>
        </pc:spChg>
        <pc:spChg chg="mod">
          <ac:chgData name="Federica Lapolla" userId="6b83f417-c789-4700-a508-dc13352029ef" providerId="ADAL" clId="{8DE96DBA-E2FE-48BD-B68F-7D0390E60DF5}" dt="2024-04-24T08:29:56.951" v="342" actId="1076"/>
          <ac:spMkLst>
            <pc:docMk/>
            <pc:sldMk cId="3513817142" sldId="698"/>
            <ac:spMk id="37" creationId="{0B1BF5EB-F535-3A3D-F223-E1384DF5690D}"/>
          </ac:spMkLst>
        </pc:spChg>
        <pc:picChg chg="del ord">
          <ac:chgData name="Federica Lapolla" userId="6b83f417-c789-4700-a508-dc13352029ef" providerId="ADAL" clId="{8DE96DBA-E2FE-48BD-B68F-7D0390E60DF5}" dt="2024-04-24T13:00:47.873" v="2084" actId="478"/>
          <ac:picMkLst>
            <pc:docMk/>
            <pc:sldMk cId="3513817142" sldId="698"/>
            <ac:picMk id="13" creationId="{3E019C5A-F9E1-EDEE-7073-690EBA82FEF8}"/>
          </ac:picMkLst>
        </pc:picChg>
        <pc:picChg chg="add mod">
          <ac:chgData name="Federica Lapolla" userId="6b83f417-c789-4700-a508-dc13352029ef" providerId="ADAL" clId="{8DE96DBA-E2FE-48BD-B68F-7D0390E60DF5}" dt="2024-04-24T13:00:52.632" v="2086" actId="1076"/>
          <ac:picMkLst>
            <pc:docMk/>
            <pc:sldMk cId="3513817142" sldId="698"/>
            <ac:picMk id="20" creationId="{5B8DA386-162A-4683-8FE0-4F39A58B57CC}"/>
          </ac:picMkLst>
        </pc:picChg>
      </pc:sldChg>
      <pc:sldChg chg="del">
        <pc:chgData name="Federica Lapolla" userId="6b83f417-c789-4700-a508-dc13352029ef" providerId="ADAL" clId="{8DE96DBA-E2FE-48BD-B68F-7D0390E60DF5}" dt="2024-04-24T07:44:01.702" v="10" actId="47"/>
        <pc:sldMkLst>
          <pc:docMk/>
          <pc:sldMk cId="3522494582" sldId="709"/>
        </pc:sldMkLst>
      </pc:sldChg>
      <pc:sldChg chg="del">
        <pc:chgData name="Federica Lapolla" userId="6b83f417-c789-4700-a508-dc13352029ef" providerId="ADAL" clId="{8DE96DBA-E2FE-48BD-B68F-7D0390E60DF5}" dt="2024-04-24T07:43:58.693" v="8" actId="47"/>
        <pc:sldMkLst>
          <pc:docMk/>
          <pc:sldMk cId="25877349" sldId="710"/>
        </pc:sldMkLst>
      </pc:sldChg>
      <pc:sldChg chg="del">
        <pc:chgData name="Federica Lapolla" userId="6b83f417-c789-4700-a508-dc13352029ef" providerId="ADAL" clId="{8DE96DBA-E2FE-48BD-B68F-7D0390E60DF5}" dt="2024-04-24T07:44:00.339" v="9" actId="47"/>
        <pc:sldMkLst>
          <pc:docMk/>
          <pc:sldMk cId="3941844184" sldId="712"/>
        </pc:sldMkLst>
      </pc:sldChg>
    </pc:docChg>
  </pc:docChgLst>
  <pc:docChgLst>
    <pc:chgData name="Federica Lapolla" userId="6b83f417-c789-4700-a508-dc13352029ef" providerId="ADAL" clId="{C49DA942-8B40-47BF-887E-DA02BB36628D}"/>
    <pc:docChg chg="undo custSel delSld modSld sldOrd">
      <pc:chgData name="Federica Lapolla" userId="6b83f417-c789-4700-a508-dc13352029ef" providerId="ADAL" clId="{C49DA942-8B40-47BF-887E-DA02BB36628D}" dt="2023-05-09T09:53:10.148" v="762" actId="14100"/>
      <pc:docMkLst>
        <pc:docMk/>
      </pc:docMkLst>
      <pc:sldChg chg="modSp mod">
        <pc:chgData name="Federica Lapolla" userId="6b83f417-c789-4700-a508-dc13352029ef" providerId="ADAL" clId="{C49DA942-8B40-47BF-887E-DA02BB36628D}" dt="2023-05-09T08:59:24.323" v="283" actId="1076"/>
        <pc:sldMkLst>
          <pc:docMk/>
          <pc:sldMk cId="710124572" sldId="638"/>
        </pc:sldMkLst>
        <pc:picChg chg="mod">
          <ac:chgData name="Federica Lapolla" userId="6b83f417-c789-4700-a508-dc13352029ef" providerId="ADAL" clId="{C49DA942-8B40-47BF-887E-DA02BB36628D}" dt="2023-05-09T08:59:24.323" v="283" actId="1076"/>
          <ac:picMkLst>
            <pc:docMk/>
            <pc:sldMk cId="710124572" sldId="638"/>
            <ac:picMk id="7" creationId="{01B1F6E9-FF80-2392-411D-762A167B50E1}"/>
          </ac:picMkLst>
        </pc:picChg>
      </pc:sldChg>
      <pc:sldChg chg="del">
        <pc:chgData name="Federica Lapolla" userId="6b83f417-c789-4700-a508-dc13352029ef" providerId="ADAL" clId="{C49DA942-8B40-47BF-887E-DA02BB36628D}" dt="2023-05-09T08:43:21.330" v="3" actId="47"/>
        <pc:sldMkLst>
          <pc:docMk/>
          <pc:sldMk cId="2956374478" sldId="639"/>
        </pc:sldMkLst>
      </pc:sldChg>
      <pc:sldChg chg="del">
        <pc:chgData name="Federica Lapolla" userId="6b83f417-c789-4700-a508-dc13352029ef" providerId="ADAL" clId="{C49DA942-8B40-47BF-887E-DA02BB36628D}" dt="2023-05-09T08:43:22.232" v="4" actId="47"/>
        <pc:sldMkLst>
          <pc:docMk/>
          <pc:sldMk cId="3909995294" sldId="641"/>
        </pc:sldMkLst>
      </pc:sldChg>
      <pc:sldChg chg="addSp delSp modSp mod setBg">
        <pc:chgData name="Federica Lapolla" userId="6b83f417-c789-4700-a508-dc13352029ef" providerId="ADAL" clId="{C49DA942-8B40-47BF-887E-DA02BB36628D}" dt="2023-05-09T09:37:18.766" v="703" actId="108"/>
        <pc:sldMkLst>
          <pc:docMk/>
          <pc:sldMk cId="1813282710" sldId="674"/>
        </pc:sldMkLst>
        <pc:spChg chg="mod">
          <ac:chgData name="Federica Lapolla" userId="6b83f417-c789-4700-a508-dc13352029ef" providerId="ADAL" clId="{C49DA942-8B40-47BF-887E-DA02BB36628D}" dt="2023-05-09T08:51:27.931" v="119" actId="1076"/>
          <ac:spMkLst>
            <pc:docMk/>
            <pc:sldMk cId="1813282710" sldId="674"/>
            <ac:spMk id="2" creationId="{C9A11892-28BA-461C-9AE6-70798E396E7B}"/>
          </ac:spMkLst>
        </pc:spChg>
        <pc:spChg chg="add del mod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3" creationId="{17B1BB8E-2380-4F11-8E16-FD49ABCCDE1F}"/>
          </ac:spMkLst>
        </pc:spChg>
        <pc:spChg chg="del mod ord">
          <ac:chgData name="Federica Lapolla" userId="6b83f417-c789-4700-a508-dc13352029ef" providerId="ADAL" clId="{C49DA942-8B40-47BF-887E-DA02BB36628D}" dt="2023-05-09T08:48:16.725" v="53" actId="478"/>
          <ac:spMkLst>
            <pc:docMk/>
            <pc:sldMk cId="1813282710" sldId="674"/>
            <ac:spMk id="6" creationId="{0EE82846-9883-481E-A633-F3120DEC408D}"/>
          </ac:spMkLst>
        </pc:spChg>
        <pc:spChg chg="del">
          <ac:chgData name="Federica Lapolla" userId="6b83f417-c789-4700-a508-dc13352029ef" providerId="ADAL" clId="{C49DA942-8B40-47BF-887E-DA02BB36628D}" dt="2023-05-09T08:44:56.829" v="15" actId="478"/>
          <ac:spMkLst>
            <pc:docMk/>
            <pc:sldMk cId="1813282710" sldId="674"/>
            <ac:spMk id="7" creationId="{402C4108-06BE-13EB-9800-D5E6BD00619C}"/>
          </ac:spMkLst>
        </pc:spChg>
        <pc:spChg chg="del">
          <ac:chgData name="Federica Lapolla" userId="6b83f417-c789-4700-a508-dc13352029ef" providerId="ADAL" clId="{C49DA942-8B40-47BF-887E-DA02BB36628D}" dt="2023-05-09T08:44:58.390" v="16" actId="478"/>
          <ac:spMkLst>
            <pc:docMk/>
            <pc:sldMk cId="1813282710" sldId="674"/>
            <ac:spMk id="9" creationId="{698D0515-97FF-BF48-6DF0-359C54554A85}"/>
          </ac:spMkLst>
        </pc:spChg>
        <pc:spChg chg="add mod">
          <ac:chgData name="Federica Lapolla" userId="6b83f417-c789-4700-a508-dc13352029ef" providerId="ADAL" clId="{C49DA942-8B40-47BF-887E-DA02BB36628D}" dt="2023-05-09T09:09:57.156" v="401" actId="1076"/>
          <ac:spMkLst>
            <pc:docMk/>
            <pc:sldMk cId="1813282710" sldId="674"/>
            <ac:spMk id="10" creationId="{1B76FAAB-B29A-6B29-2187-5287A490E62C}"/>
          </ac:spMkLst>
        </pc:spChg>
        <pc:spChg chg="add mod">
          <ac:chgData name="Federica Lapolla" userId="6b83f417-c789-4700-a508-dc13352029ef" providerId="ADAL" clId="{C49DA942-8B40-47BF-887E-DA02BB36628D}" dt="2023-05-09T09:10:34.434" v="407" actId="1076"/>
          <ac:spMkLst>
            <pc:docMk/>
            <pc:sldMk cId="1813282710" sldId="674"/>
            <ac:spMk id="13" creationId="{73B09ADC-3EFC-D9EC-FB11-B0A9F179B6B2}"/>
          </ac:spMkLst>
        </pc:spChg>
        <pc:spChg chg="add del">
          <ac:chgData name="Federica Lapolla" userId="6b83f417-c789-4700-a508-dc13352029ef" providerId="ADAL" clId="{C49DA942-8B40-47BF-887E-DA02BB36628D}" dt="2023-05-09T08:47:01.367" v="21" actId="26606"/>
          <ac:spMkLst>
            <pc:docMk/>
            <pc:sldMk cId="1813282710" sldId="674"/>
            <ac:spMk id="19" creationId="{2EB492CD-616E-47F8-933B-5E2D952A0593}"/>
          </ac:spMkLst>
        </pc:spChg>
        <pc:spChg chg="add del">
          <ac:chgData name="Federica Lapolla" userId="6b83f417-c789-4700-a508-dc13352029ef" providerId="ADAL" clId="{C49DA942-8B40-47BF-887E-DA02BB36628D}" dt="2023-05-09T08:47:01.367" v="21" actId="26606"/>
          <ac:spMkLst>
            <pc:docMk/>
            <pc:sldMk cId="1813282710" sldId="674"/>
            <ac:spMk id="21" creationId="{59383CF9-23B5-4335-9B21-1791C4CF1C75}"/>
          </ac:spMkLst>
        </pc:spChg>
        <pc:spChg chg="add del">
          <ac:chgData name="Federica Lapolla" userId="6b83f417-c789-4700-a508-dc13352029ef" providerId="ADAL" clId="{C49DA942-8B40-47BF-887E-DA02BB36628D}" dt="2023-05-09T08:47:01.367" v="21" actId="26606"/>
          <ac:spMkLst>
            <pc:docMk/>
            <pc:sldMk cId="1813282710" sldId="674"/>
            <ac:spMk id="23" creationId="{0007FE00-9498-4706-B255-6437B0252C02}"/>
          </ac:spMkLst>
        </pc:spChg>
        <pc:spChg chg="add del">
          <ac:chgData name="Federica Lapolla" userId="6b83f417-c789-4700-a508-dc13352029ef" providerId="ADAL" clId="{C49DA942-8B40-47BF-887E-DA02BB36628D}" dt="2023-05-09T08:47:03.788" v="23" actId="26606"/>
          <ac:spMkLst>
            <pc:docMk/>
            <pc:sldMk cId="1813282710" sldId="674"/>
            <ac:spMk id="25" creationId="{7A5F0580-5EE9-419F-96EE-B6529EF6E7D0}"/>
          </ac:spMkLst>
        </pc:spChg>
        <pc:spChg chg="add del">
          <ac:chgData name="Federica Lapolla" userId="6b83f417-c789-4700-a508-dc13352029ef" providerId="ADAL" clId="{C49DA942-8B40-47BF-887E-DA02BB36628D}" dt="2023-05-09T08:47:03.788" v="23" actId="26606"/>
          <ac:spMkLst>
            <pc:docMk/>
            <pc:sldMk cId="1813282710" sldId="674"/>
            <ac:spMk id="26" creationId="{8FC9BE17-9A7B-462D-AE50-3D8777387304}"/>
          </ac:spMkLst>
        </pc:spChg>
        <pc:spChg chg="add del">
          <ac:chgData name="Federica Lapolla" userId="6b83f417-c789-4700-a508-dc13352029ef" providerId="ADAL" clId="{C49DA942-8B40-47BF-887E-DA02BB36628D}" dt="2023-05-09T08:47:03.788" v="23" actId="26606"/>
          <ac:spMkLst>
            <pc:docMk/>
            <pc:sldMk cId="1813282710" sldId="674"/>
            <ac:spMk id="27" creationId="{3EBE8569-6AEC-4B8C-8D53-2DE337CDBA65}"/>
          </ac:spMkLst>
        </pc:spChg>
        <pc:spChg chg="add del">
          <ac:chgData name="Federica Lapolla" userId="6b83f417-c789-4700-a508-dc13352029ef" providerId="ADAL" clId="{C49DA942-8B40-47BF-887E-DA02BB36628D}" dt="2023-05-09T08:47:03.788" v="23" actId="26606"/>
          <ac:spMkLst>
            <pc:docMk/>
            <pc:sldMk cId="1813282710" sldId="674"/>
            <ac:spMk id="28" creationId="{55D4142C-5077-457F-A6AD-3FECFDB39685}"/>
          </ac:spMkLst>
        </pc:spChg>
        <pc:spChg chg="add del">
          <ac:chgData name="Federica Lapolla" userId="6b83f417-c789-4700-a508-dc13352029ef" providerId="ADAL" clId="{C49DA942-8B40-47BF-887E-DA02BB36628D}" dt="2023-05-09T08:47:15.850" v="27" actId="26606"/>
          <ac:spMkLst>
            <pc:docMk/>
            <pc:sldMk cId="1813282710" sldId="674"/>
            <ac:spMk id="29" creationId="{19C9EAEA-39D0-4B0E-A0EB-51E7B26740B1}"/>
          </ac:spMkLst>
        </pc:spChg>
        <pc:spChg chg="add del">
          <ac:chgData name="Federica Lapolla" userId="6b83f417-c789-4700-a508-dc13352029ef" providerId="ADAL" clId="{C49DA942-8B40-47BF-887E-DA02BB36628D}" dt="2023-05-09T08:47:11.625" v="25" actId="26606"/>
          <ac:spMkLst>
            <pc:docMk/>
            <pc:sldMk cId="1813282710" sldId="674"/>
            <ac:spMk id="30" creationId="{2EB492CD-616E-47F8-933B-5E2D952A0593}"/>
          </ac:spMkLst>
        </pc:spChg>
        <pc:spChg chg="add del">
          <ac:chgData name="Federica Lapolla" userId="6b83f417-c789-4700-a508-dc13352029ef" providerId="ADAL" clId="{C49DA942-8B40-47BF-887E-DA02BB36628D}" dt="2023-05-09T08:47:11.625" v="25" actId="26606"/>
          <ac:spMkLst>
            <pc:docMk/>
            <pc:sldMk cId="1813282710" sldId="674"/>
            <ac:spMk id="31" creationId="{59383CF9-23B5-4335-9B21-1791C4CF1C75}"/>
          </ac:spMkLst>
        </pc:spChg>
        <pc:spChg chg="add del">
          <ac:chgData name="Federica Lapolla" userId="6b83f417-c789-4700-a508-dc13352029ef" providerId="ADAL" clId="{C49DA942-8B40-47BF-887E-DA02BB36628D}" dt="2023-05-09T08:47:11.625" v="25" actId="26606"/>
          <ac:spMkLst>
            <pc:docMk/>
            <pc:sldMk cId="1813282710" sldId="674"/>
            <ac:spMk id="32" creationId="{0007FE00-9498-4706-B255-6437B0252C02}"/>
          </ac:spMkLst>
        </pc:spChg>
        <pc:spChg chg="add del">
          <ac:chgData name="Federica Lapolla" userId="6b83f417-c789-4700-a508-dc13352029ef" providerId="ADAL" clId="{C49DA942-8B40-47BF-887E-DA02BB36628D}" dt="2023-05-09T08:47:15.850" v="27" actId="26606"/>
          <ac:spMkLst>
            <pc:docMk/>
            <pc:sldMk cId="1813282710" sldId="674"/>
            <ac:spMk id="34" creationId="{201CC55D-ED54-4C5C-95E6-10947BD1103B}"/>
          </ac:spMkLst>
        </pc:spChg>
        <pc:spChg chg="add del">
          <ac:chgData name="Federica Lapolla" userId="6b83f417-c789-4700-a508-dc13352029ef" providerId="ADAL" clId="{C49DA942-8B40-47BF-887E-DA02BB36628D}" dt="2023-05-09T08:47:15.850" v="27" actId="26606"/>
          <ac:spMkLst>
            <pc:docMk/>
            <pc:sldMk cId="1813282710" sldId="674"/>
            <ac:spMk id="37" creationId="{3873B707-463F-40B0-8227-E8CC6C67EB25}"/>
          </ac:spMkLst>
        </pc:spChg>
        <pc:spChg chg="add del">
          <ac:chgData name="Federica Lapolla" userId="6b83f417-c789-4700-a508-dc13352029ef" providerId="ADAL" clId="{C49DA942-8B40-47BF-887E-DA02BB36628D}" dt="2023-05-09T08:47:15.850" v="27" actId="26606"/>
          <ac:spMkLst>
            <pc:docMk/>
            <pc:sldMk cId="1813282710" sldId="674"/>
            <ac:spMk id="38" creationId="{C13237C8-E62C-4F0D-A318-BD6FB6C2D138}"/>
          </ac:spMkLst>
        </pc:spChg>
        <pc:spChg chg="add del">
          <ac:chgData name="Federica Lapolla" userId="6b83f417-c789-4700-a508-dc13352029ef" providerId="ADAL" clId="{C49DA942-8B40-47BF-887E-DA02BB36628D}" dt="2023-05-09T08:47:20.462" v="29" actId="26606"/>
          <ac:spMkLst>
            <pc:docMk/>
            <pc:sldMk cId="1813282710" sldId="674"/>
            <ac:spMk id="40" creationId="{1ECAB1E8-8195-4748-BE71-FF806D86892E}"/>
          </ac:spMkLst>
        </pc:spChg>
        <pc:spChg chg="add del">
          <ac:chgData name="Federica Lapolla" userId="6b83f417-c789-4700-a508-dc13352029ef" providerId="ADAL" clId="{C49DA942-8B40-47BF-887E-DA02BB36628D}" dt="2023-05-09T08:47:20.462" v="29" actId="26606"/>
          <ac:spMkLst>
            <pc:docMk/>
            <pc:sldMk cId="1813282710" sldId="674"/>
            <ac:spMk id="41" creationId="{57F6BDD4-E066-4008-8011-6CC31AEB4556}"/>
          </ac:spMkLst>
        </pc:spChg>
        <pc:spChg chg="add del">
          <ac:chgData name="Federica Lapolla" userId="6b83f417-c789-4700-a508-dc13352029ef" providerId="ADAL" clId="{C49DA942-8B40-47BF-887E-DA02BB36628D}" dt="2023-05-09T08:47:20.462" v="29" actId="26606"/>
          <ac:spMkLst>
            <pc:docMk/>
            <pc:sldMk cId="1813282710" sldId="674"/>
            <ac:spMk id="42" creationId="{2711A8FB-68FC-45FC-B01E-38F809E2D439}"/>
          </ac:spMkLst>
        </pc:spChg>
        <pc:spChg chg="add del">
          <ac:chgData name="Federica Lapolla" userId="6b83f417-c789-4700-a508-dc13352029ef" providerId="ADAL" clId="{C49DA942-8B40-47BF-887E-DA02BB36628D}" dt="2023-05-09T08:47:20.462" v="29" actId="26606"/>
          <ac:spMkLst>
            <pc:docMk/>
            <pc:sldMk cId="1813282710" sldId="674"/>
            <ac:spMk id="43" creationId="{2A865FE3-5FC9-4049-87CF-30019C46C0F5}"/>
          </ac:spMkLst>
        </pc:spChg>
        <pc:spChg chg="add del">
          <ac:chgData name="Federica Lapolla" userId="6b83f417-c789-4700-a508-dc13352029ef" providerId="ADAL" clId="{C49DA942-8B40-47BF-887E-DA02BB36628D}" dt="2023-05-09T08:47:26.263" v="31" actId="26606"/>
          <ac:spMkLst>
            <pc:docMk/>
            <pc:sldMk cId="1813282710" sldId="674"/>
            <ac:spMk id="45" creationId="{8FC9BE17-9A7B-462D-AE50-3D8777387304}"/>
          </ac:spMkLst>
        </pc:spChg>
        <pc:spChg chg="add del">
          <ac:chgData name="Federica Lapolla" userId="6b83f417-c789-4700-a508-dc13352029ef" providerId="ADAL" clId="{C49DA942-8B40-47BF-887E-DA02BB36628D}" dt="2023-05-09T08:47:26.263" v="31" actId="26606"/>
          <ac:spMkLst>
            <pc:docMk/>
            <pc:sldMk cId="1813282710" sldId="674"/>
            <ac:spMk id="46" creationId="{3EBE8569-6AEC-4B8C-8D53-2DE337CDBA65}"/>
          </ac:spMkLst>
        </pc:spChg>
        <pc:spChg chg="add del">
          <ac:chgData name="Federica Lapolla" userId="6b83f417-c789-4700-a508-dc13352029ef" providerId="ADAL" clId="{C49DA942-8B40-47BF-887E-DA02BB36628D}" dt="2023-05-09T08:47:26.263" v="31" actId="26606"/>
          <ac:spMkLst>
            <pc:docMk/>
            <pc:sldMk cId="1813282710" sldId="674"/>
            <ac:spMk id="47" creationId="{55D4142C-5077-457F-A6AD-3FECFDB39685}"/>
          </ac:spMkLst>
        </pc:spChg>
        <pc:spChg chg="add del">
          <ac:chgData name="Federica Lapolla" userId="6b83f417-c789-4700-a508-dc13352029ef" providerId="ADAL" clId="{C49DA942-8B40-47BF-887E-DA02BB36628D}" dt="2023-05-09T08:47:26.263" v="31" actId="26606"/>
          <ac:spMkLst>
            <pc:docMk/>
            <pc:sldMk cId="1813282710" sldId="674"/>
            <ac:spMk id="48" creationId="{7A5F0580-5EE9-419F-96EE-B6529EF6E7D0}"/>
          </ac:spMkLst>
        </pc:spChg>
        <pc:spChg chg="add del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50" creationId="{201CC55D-ED54-4C5C-95E6-10947BD1103B}"/>
          </ac:spMkLst>
        </pc:spChg>
        <pc:spChg chg="add del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53" creationId="{3873B707-463F-40B0-8227-E8CC6C67EB25}"/>
          </ac:spMkLst>
        </pc:spChg>
        <pc:spChg chg="add del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54" creationId="{C13237C8-E62C-4F0D-A318-BD6FB6C2D138}"/>
          </ac:spMkLst>
        </pc:spChg>
        <pc:spChg chg="add del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55" creationId="{19C9EAEA-39D0-4B0E-A0EB-51E7B26740B1}"/>
          </ac:spMkLst>
        </pc:spChg>
        <pc:spChg chg="add del">
          <ac:chgData name="Federica Lapolla" userId="6b83f417-c789-4700-a508-dc13352029ef" providerId="ADAL" clId="{C49DA942-8B40-47BF-887E-DA02BB36628D}" dt="2023-05-09T08:47:37.656" v="35" actId="26606"/>
          <ac:spMkLst>
            <pc:docMk/>
            <pc:sldMk cId="1813282710" sldId="674"/>
            <ac:spMk id="60" creationId="{201CC55D-ED54-4C5C-95E6-10947BD1103B}"/>
          </ac:spMkLst>
        </pc:spChg>
        <pc:spChg chg="add del">
          <ac:chgData name="Federica Lapolla" userId="6b83f417-c789-4700-a508-dc13352029ef" providerId="ADAL" clId="{C49DA942-8B40-47BF-887E-DA02BB36628D}" dt="2023-05-09T08:47:41.711" v="39" actId="26606"/>
          <ac:spMkLst>
            <pc:docMk/>
            <pc:sldMk cId="1813282710" sldId="674"/>
            <ac:spMk id="64" creationId="{9A0D773F-7A7D-4DBB-9DEA-86BB8B8F4BC8}"/>
          </ac:spMkLst>
        </pc:spChg>
        <pc:spChg chg="add del">
          <ac:chgData name="Federica Lapolla" userId="6b83f417-c789-4700-a508-dc13352029ef" providerId="ADAL" clId="{C49DA942-8B40-47BF-887E-DA02BB36628D}" dt="2023-05-09T08:47:37.656" v="35" actId="26606"/>
          <ac:spMkLst>
            <pc:docMk/>
            <pc:sldMk cId="1813282710" sldId="674"/>
            <ac:spMk id="66" creationId="{3873B707-463F-40B0-8227-E8CC6C67EB25}"/>
          </ac:spMkLst>
        </pc:spChg>
        <pc:spChg chg="add del">
          <ac:chgData name="Federica Lapolla" userId="6b83f417-c789-4700-a508-dc13352029ef" providerId="ADAL" clId="{C49DA942-8B40-47BF-887E-DA02BB36628D}" dt="2023-05-09T08:47:40.177" v="37" actId="26606"/>
          <ac:spMkLst>
            <pc:docMk/>
            <pc:sldMk cId="1813282710" sldId="674"/>
            <ac:spMk id="67" creationId="{D5B0017B-2ECA-49AF-B397-DC140825DF8D}"/>
          </ac:spMkLst>
        </pc:spChg>
        <pc:spChg chg="add del">
          <ac:chgData name="Federica Lapolla" userId="6b83f417-c789-4700-a508-dc13352029ef" providerId="ADAL" clId="{C49DA942-8B40-47BF-887E-DA02BB36628D}" dt="2023-05-09T08:47:37.656" v="35" actId="26606"/>
          <ac:spMkLst>
            <pc:docMk/>
            <pc:sldMk cId="1813282710" sldId="674"/>
            <ac:spMk id="68" creationId="{C13237C8-E62C-4F0D-A318-BD6FB6C2D138}"/>
          </ac:spMkLst>
        </pc:spChg>
        <pc:spChg chg="add del">
          <ac:chgData name="Federica Lapolla" userId="6b83f417-c789-4700-a508-dc13352029ef" providerId="ADAL" clId="{C49DA942-8B40-47BF-887E-DA02BB36628D}" dt="2023-05-09T08:47:40.177" v="37" actId="26606"/>
          <ac:spMkLst>
            <pc:docMk/>
            <pc:sldMk cId="1813282710" sldId="674"/>
            <ac:spMk id="69" creationId="{70E96339-907C-46C3-99AC-31179B6F0EBD}"/>
          </ac:spMkLst>
        </pc:spChg>
        <pc:spChg chg="add del">
          <ac:chgData name="Federica Lapolla" userId="6b83f417-c789-4700-a508-dc13352029ef" providerId="ADAL" clId="{C49DA942-8B40-47BF-887E-DA02BB36628D}" dt="2023-05-09T08:47:37.656" v="35" actId="26606"/>
          <ac:spMkLst>
            <pc:docMk/>
            <pc:sldMk cId="1813282710" sldId="674"/>
            <ac:spMk id="70" creationId="{19C9EAEA-39D0-4B0E-A0EB-51E7B26740B1}"/>
          </ac:spMkLst>
        </pc:spChg>
        <pc:spChg chg="add del">
          <ac:chgData name="Federica Lapolla" userId="6b83f417-c789-4700-a508-dc13352029ef" providerId="ADAL" clId="{C49DA942-8B40-47BF-887E-DA02BB36628D}" dt="2023-05-09T08:47:40.177" v="37" actId="26606"/>
          <ac:spMkLst>
            <pc:docMk/>
            <pc:sldMk cId="1813282710" sldId="674"/>
            <ac:spMk id="72" creationId="{28D31E1B-0407-4223-9642-0B642CBF57D9}"/>
          </ac:spMkLst>
        </pc:spChg>
        <pc:spChg chg="add del">
          <ac:chgData name="Federica Lapolla" userId="6b83f417-c789-4700-a508-dc13352029ef" providerId="ADAL" clId="{C49DA942-8B40-47BF-887E-DA02BB36628D}" dt="2023-05-09T08:47:41.711" v="39" actId="26606"/>
          <ac:spMkLst>
            <pc:docMk/>
            <pc:sldMk cId="1813282710" sldId="674"/>
            <ac:spMk id="77" creationId="{7FF47CB7-972F-479F-A36D-9E72D26EC8DA}"/>
          </ac:spMkLst>
        </pc:spChg>
        <pc:spChg chg="add del">
          <ac:chgData name="Federica Lapolla" userId="6b83f417-c789-4700-a508-dc13352029ef" providerId="ADAL" clId="{C49DA942-8B40-47BF-887E-DA02BB36628D}" dt="2023-05-09T08:47:41.711" v="39" actId="26606"/>
          <ac:spMkLst>
            <pc:docMk/>
            <pc:sldMk cId="1813282710" sldId="674"/>
            <ac:spMk id="78" creationId="{0D153B68-5844-490D-8E67-F616D6D721CA}"/>
          </ac:spMkLst>
        </pc:spChg>
        <pc:spChg chg="add del">
          <ac:chgData name="Federica Lapolla" userId="6b83f417-c789-4700-a508-dc13352029ef" providerId="ADAL" clId="{C49DA942-8B40-47BF-887E-DA02BB36628D}" dt="2023-05-09T08:47:43.671" v="41" actId="26606"/>
          <ac:spMkLst>
            <pc:docMk/>
            <pc:sldMk cId="1813282710" sldId="674"/>
            <ac:spMk id="80" creationId="{45D37F4E-DDB4-456B-97E0-9937730A039F}"/>
          </ac:spMkLst>
        </pc:spChg>
        <pc:spChg chg="add del">
          <ac:chgData name="Federica Lapolla" userId="6b83f417-c789-4700-a508-dc13352029ef" providerId="ADAL" clId="{C49DA942-8B40-47BF-887E-DA02BB36628D}" dt="2023-05-09T08:47:43.671" v="41" actId="26606"/>
          <ac:spMkLst>
            <pc:docMk/>
            <pc:sldMk cId="1813282710" sldId="674"/>
            <ac:spMk id="81" creationId="{B2DD41CD-8F47-4F56-AD12-4E2FF7696987}"/>
          </ac:spMkLst>
        </pc:spChg>
        <pc:spChg chg="add del">
          <ac:chgData name="Federica Lapolla" userId="6b83f417-c789-4700-a508-dc13352029ef" providerId="ADAL" clId="{C49DA942-8B40-47BF-887E-DA02BB36628D}" dt="2023-05-09T08:47:47.534" v="43" actId="26606"/>
          <ac:spMkLst>
            <pc:docMk/>
            <pc:sldMk cId="1813282710" sldId="674"/>
            <ac:spMk id="83" creationId="{201CC55D-ED54-4C5C-95E6-10947BD1103B}"/>
          </ac:spMkLst>
        </pc:spChg>
        <pc:spChg chg="add del">
          <ac:chgData name="Federica Lapolla" userId="6b83f417-c789-4700-a508-dc13352029ef" providerId="ADAL" clId="{C49DA942-8B40-47BF-887E-DA02BB36628D}" dt="2023-05-09T08:47:47.534" v="43" actId="26606"/>
          <ac:spMkLst>
            <pc:docMk/>
            <pc:sldMk cId="1813282710" sldId="674"/>
            <ac:spMk id="87" creationId="{3873B707-463F-40B0-8227-E8CC6C67EB25}"/>
          </ac:spMkLst>
        </pc:spChg>
        <pc:spChg chg="add del">
          <ac:chgData name="Federica Lapolla" userId="6b83f417-c789-4700-a508-dc13352029ef" providerId="ADAL" clId="{C49DA942-8B40-47BF-887E-DA02BB36628D}" dt="2023-05-09T08:47:47.534" v="43" actId="26606"/>
          <ac:spMkLst>
            <pc:docMk/>
            <pc:sldMk cId="1813282710" sldId="674"/>
            <ac:spMk id="88" creationId="{C13237C8-E62C-4F0D-A318-BD6FB6C2D138}"/>
          </ac:spMkLst>
        </pc:spChg>
        <pc:spChg chg="add del">
          <ac:chgData name="Federica Lapolla" userId="6b83f417-c789-4700-a508-dc13352029ef" providerId="ADAL" clId="{C49DA942-8B40-47BF-887E-DA02BB36628D}" dt="2023-05-09T08:47:47.534" v="43" actId="26606"/>
          <ac:spMkLst>
            <pc:docMk/>
            <pc:sldMk cId="1813282710" sldId="674"/>
            <ac:spMk id="89" creationId="{19C9EAEA-39D0-4B0E-A0EB-51E7B26740B1}"/>
          </ac:spMkLst>
        </pc:spChg>
        <pc:spChg chg="add del">
          <ac:chgData name="Federica Lapolla" userId="6b83f417-c789-4700-a508-dc13352029ef" providerId="ADAL" clId="{C49DA942-8B40-47BF-887E-DA02BB36628D}" dt="2023-05-09T08:47:56.449" v="46" actId="26606"/>
          <ac:spMkLst>
            <pc:docMk/>
            <pc:sldMk cId="1813282710" sldId="674"/>
            <ac:spMk id="91" creationId="{9D25F302-27C5-414F-97F8-6EA0A6C028BA}"/>
          </ac:spMkLst>
        </pc:spChg>
        <pc:spChg chg="add del">
          <ac:chgData name="Federica Lapolla" userId="6b83f417-c789-4700-a508-dc13352029ef" providerId="ADAL" clId="{C49DA942-8B40-47BF-887E-DA02BB36628D}" dt="2023-05-09T08:47:56.449" v="46" actId="26606"/>
          <ac:spMkLst>
            <pc:docMk/>
            <pc:sldMk cId="1813282710" sldId="674"/>
            <ac:spMk id="92" creationId="{830A36F8-48C2-4842-A87B-8CE8DF4E7FD2}"/>
          </ac:spMkLst>
        </pc:spChg>
        <pc:spChg chg="add del">
          <ac:chgData name="Federica Lapolla" userId="6b83f417-c789-4700-a508-dc13352029ef" providerId="ADAL" clId="{C49DA942-8B40-47BF-887E-DA02BB36628D}" dt="2023-05-09T08:47:56.449" v="46" actId="26606"/>
          <ac:spMkLst>
            <pc:docMk/>
            <pc:sldMk cId="1813282710" sldId="674"/>
            <ac:spMk id="93" creationId="{8F451A30-466B-4996-9BA5-CD6ABCC6D558}"/>
          </ac:spMkLst>
        </pc:spChg>
        <pc:spChg chg="add del mod">
          <ac:chgData name="Federica Lapolla" userId="6b83f417-c789-4700-a508-dc13352029ef" providerId="ADAL" clId="{C49DA942-8B40-47BF-887E-DA02BB36628D}" dt="2023-05-09T08:47:56.449" v="46" actId="26606"/>
          <ac:spMkLst>
            <pc:docMk/>
            <pc:sldMk cId="1813282710" sldId="674"/>
            <ac:spMk id="94" creationId="{17B1BB8E-2380-4F11-8E16-FD49ABCCDE1F}"/>
          </ac:spMkLst>
        </pc:spChg>
        <pc:spChg chg="add del">
          <ac:chgData name="Federica Lapolla" userId="6b83f417-c789-4700-a508-dc13352029ef" providerId="ADAL" clId="{C49DA942-8B40-47BF-887E-DA02BB36628D}" dt="2023-05-09T08:47:58.683" v="48" actId="26606"/>
          <ac:spMkLst>
            <pc:docMk/>
            <pc:sldMk cId="1813282710" sldId="674"/>
            <ac:spMk id="96" creationId="{DBC6133C-0615-4CE4-9132-37E609A9BDFA}"/>
          </ac:spMkLst>
        </pc:spChg>
        <pc:spChg chg="add del">
          <ac:chgData name="Federica Lapolla" userId="6b83f417-c789-4700-a508-dc13352029ef" providerId="ADAL" clId="{C49DA942-8B40-47BF-887E-DA02BB36628D}" dt="2023-05-09T08:47:58.683" v="48" actId="26606"/>
          <ac:spMkLst>
            <pc:docMk/>
            <pc:sldMk cId="1813282710" sldId="674"/>
            <ac:spMk id="97" creationId="{169CC832-2974-4E8D-90ED-3E2941BA7336}"/>
          </ac:spMkLst>
        </pc:spChg>
        <pc:spChg chg="add del">
          <ac:chgData name="Federica Lapolla" userId="6b83f417-c789-4700-a508-dc13352029ef" providerId="ADAL" clId="{C49DA942-8B40-47BF-887E-DA02BB36628D}" dt="2023-05-09T08:47:58.683" v="48" actId="26606"/>
          <ac:spMkLst>
            <pc:docMk/>
            <pc:sldMk cId="1813282710" sldId="674"/>
            <ac:spMk id="98" creationId="{17B1BB8E-2380-4F11-8E16-FD49ABCCDE1F}"/>
          </ac:spMkLst>
        </pc:spChg>
        <pc:spChg chg="add del">
          <ac:chgData name="Federica Lapolla" userId="6b83f417-c789-4700-a508-dc13352029ef" providerId="ADAL" clId="{C49DA942-8B40-47BF-887E-DA02BB36628D}" dt="2023-05-09T08:47:58.683" v="48" actId="26606"/>
          <ac:spMkLst>
            <pc:docMk/>
            <pc:sldMk cId="1813282710" sldId="674"/>
            <ac:spMk id="99" creationId="{55222F96-971A-4F90-B841-6BAB416C7AC1}"/>
          </ac:spMkLst>
        </pc:spChg>
        <pc:spChg chg="add del">
          <ac:chgData name="Federica Lapolla" userId="6b83f417-c789-4700-a508-dc13352029ef" providerId="ADAL" clId="{C49DA942-8B40-47BF-887E-DA02BB36628D}" dt="2023-05-09T08:47:58.683" v="48" actId="26606"/>
          <ac:spMkLst>
            <pc:docMk/>
            <pc:sldMk cId="1813282710" sldId="674"/>
            <ac:spMk id="100" creationId="{08980754-6F4B-43C9-B9BE-127B6BED6586}"/>
          </ac:spMkLst>
        </pc:spChg>
        <pc:spChg chg="add del">
          <ac:chgData name="Federica Lapolla" userId="6b83f417-c789-4700-a508-dc13352029ef" providerId="ADAL" clId="{C49DA942-8B40-47BF-887E-DA02BB36628D}" dt="2023-05-09T08:47:58.683" v="48" actId="26606"/>
          <ac:spMkLst>
            <pc:docMk/>
            <pc:sldMk cId="1813282710" sldId="674"/>
            <ac:spMk id="101" creationId="{2C1BBA94-3F40-40AA-8BB9-E69E25E537C1}"/>
          </ac:spMkLst>
        </pc:spChg>
        <pc:spChg chg="add del">
          <ac:chgData name="Federica Lapolla" userId="6b83f417-c789-4700-a508-dc13352029ef" providerId="ADAL" clId="{C49DA942-8B40-47BF-887E-DA02BB36628D}" dt="2023-05-09T08:48:10.785" v="50" actId="26606"/>
          <ac:spMkLst>
            <pc:docMk/>
            <pc:sldMk cId="1813282710" sldId="674"/>
            <ac:spMk id="103" creationId="{7FF47CB7-972F-479F-A36D-9E72D26EC8DA}"/>
          </ac:spMkLst>
        </pc:spChg>
        <pc:spChg chg="add del">
          <ac:chgData name="Federica Lapolla" userId="6b83f417-c789-4700-a508-dc13352029ef" providerId="ADAL" clId="{C49DA942-8B40-47BF-887E-DA02BB36628D}" dt="2023-05-09T08:48:10.785" v="50" actId="26606"/>
          <ac:spMkLst>
            <pc:docMk/>
            <pc:sldMk cId="1813282710" sldId="674"/>
            <ac:spMk id="104" creationId="{0D153B68-5844-490D-8E67-F616D6D721CA}"/>
          </ac:spMkLst>
        </pc:spChg>
        <pc:spChg chg="add del">
          <ac:chgData name="Federica Lapolla" userId="6b83f417-c789-4700-a508-dc13352029ef" providerId="ADAL" clId="{C49DA942-8B40-47BF-887E-DA02BB36628D}" dt="2023-05-09T08:48:10.785" v="50" actId="26606"/>
          <ac:spMkLst>
            <pc:docMk/>
            <pc:sldMk cId="1813282710" sldId="674"/>
            <ac:spMk id="105" creationId="{17B1BB8E-2380-4F11-8E16-FD49ABCCDE1F}"/>
          </ac:spMkLst>
        </pc:spChg>
        <pc:spChg chg="add del">
          <ac:chgData name="Federica Lapolla" userId="6b83f417-c789-4700-a508-dc13352029ef" providerId="ADAL" clId="{C49DA942-8B40-47BF-887E-DA02BB36628D}" dt="2023-05-09T08:48:10.785" v="50" actId="26606"/>
          <ac:spMkLst>
            <pc:docMk/>
            <pc:sldMk cId="1813282710" sldId="674"/>
            <ac:spMk id="106" creationId="{9A0D773F-7A7D-4DBB-9DEA-86BB8B8F4BC8}"/>
          </ac:spMkLst>
        </pc:spChg>
        <pc:spChg chg="add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108" creationId="{9D25F302-27C5-414F-97F8-6EA0A6C028BA}"/>
          </ac:spMkLst>
        </pc:spChg>
        <pc:spChg chg="add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109" creationId="{830A36F8-48C2-4842-A87B-8CE8DF4E7FD2}"/>
          </ac:spMkLst>
        </pc:spChg>
        <pc:spChg chg="add">
          <ac:chgData name="Federica Lapolla" userId="6b83f417-c789-4700-a508-dc13352029ef" providerId="ADAL" clId="{C49DA942-8B40-47BF-887E-DA02BB36628D}" dt="2023-05-09T08:48:10.796" v="51" actId="26606"/>
          <ac:spMkLst>
            <pc:docMk/>
            <pc:sldMk cId="1813282710" sldId="674"/>
            <ac:spMk id="110" creationId="{8F451A30-466B-4996-9BA5-CD6ABCC6D558}"/>
          </ac:spMkLst>
        </pc:spChg>
        <pc:spChg chg="add mod">
          <ac:chgData name="Federica Lapolla" userId="6b83f417-c789-4700-a508-dc13352029ef" providerId="ADAL" clId="{C49DA942-8B40-47BF-887E-DA02BB36628D}" dt="2023-05-09T09:37:18.766" v="703" actId="108"/>
          <ac:spMkLst>
            <pc:docMk/>
            <pc:sldMk cId="1813282710" sldId="674"/>
            <ac:spMk id="111" creationId="{17B1BB8E-2380-4F11-8E16-FD49ABCCDE1F}"/>
          </ac:spMkLst>
        </pc:spChg>
        <pc:grpChg chg="add del">
          <ac:chgData name="Federica Lapolla" userId="6b83f417-c789-4700-a508-dc13352029ef" providerId="ADAL" clId="{C49DA942-8B40-47BF-887E-DA02BB36628D}" dt="2023-05-09T08:47:15.850" v="27" actId="26606"/>
          <ac:grpSpMkLst>
            <pc:docMk/>
            <pc:sldMk cId="1813282710" sldId="674"/>
            <ac:grpSpMk id="35" creationId="{1DE889C7-FAD6-4397-98E2-05D503484459}"/>
          </ac:grpSpMkLst>
        </pc:grpChg>
        <pc:grpChg chg="add del">
          <ac:chgData name="Federica Lapolla" userId="6b83f417-c789-4700-a508-dc13352029ef" providerId="ADAL" clId="{C49DA942-8B40-47BF-887E-DA02BB36628D}" dt="2023-05-09T08:48:10.796" v="51" actId="26606"/>
          <ac:grpSpMkLst>
            <pc:docMk/>
            <pc:sldMk cId="1813282710" sldId="674"/>
            <ac:grpSpMk id="51" creationId="{1DE889C7-FAD6-4397-98E2-05D503484459}"/>
          </ac:grpSpMkLst>
        </pc:grpChg>
        <pc:grpChg chg="add del">
          <ac:chgData name="Federica Lapolla" userId="6b83f417-c789-4700-a508-dc13352029ef" providerId="ADAL" clId="{C49DA942-8B40-47BF-887E-DA02BB36628D}" dt="2023-05-09T08:47:37.656" v="35" actId="26606"/>
          <ac:grpSpMkLst>
            <pc:docMk/>
            <pc:sldMk cId="1813282710" sldId="674"/>
            <ac:grpSpMk id="62" creationId="{1DE889C7-FAD6-4397-98E2-05D503484459}"/>
          </ac:grpSpMkLst>
        </pc:grpChg>
        <pc:grpChg chg="add del">
          <ac:chgData name="Federica Lapolla" userId="6b83f417-c789-4700-a508-dc13352029ef" providerId="ADAL" clId="{C49DA942-8B40-47BF-887E-DA02BB36628D}" dt="2023-05-09T08:47:40.177" v="37" actId="26606"/>
          <ac:grpSpMkLst>
            <pc:docMk/>
            <pc:sldMk cId="1813282710" sldId="674"/>
            <ac:grpSpMk id="73" creationId="{AE1C45F0-260A-458C-96ED-C1F6D2151219}"/>
          </ac:grpSpMkLst>
        </pc:grpChg>
        <pc:grpChg chg="add del">
          <ac:chgData name="Federica Lapolla" userId="6b83f417-c789-4700-a508-dc13352029ef" providerId="ADAL" clId="{C49DA942-8B40-47BF-887E-DA02BB36628D}" dt="2023-05-09T08:47:47.534" v="43" actId="26606"/>
          <ac:grpSpMkLst>
            <pc:docMk/>
            <pc:sldMk cId="1813282710" sldId="674"/>
            <ac:grpSpMk id="84" creationId="{1DE889C7-FAD6-4397-98E2-05D503484459}"/>
          </ac:grpSpMkLst>
        </pc:grpChg>
        <pc:graphicFrameChg chg="add del">
          <ac:chgData name="Federica Lapolla" userId="6b83f417-c789-4700-a508-dc13352029ef" providerId="ADAL" clId="{C49DA942-8B40-47BF-887E-DA02BB36628D}" dt="2023-05-09T08:47:47.534" v="43" actId="26606"/>
          <ac:graphicFrameMkLst>
            <pc:docMk/>
            <pc:sldMk cId="1813282710" sldId="674"/>
            <ac:graphicFrameMk id="57" creationId="{D7EDECD6-91F1-A280-D15A-2EB82506ABA9}"/>
          </ac:graphicFrameMkLst>
        </pc:graphicFrameChg>
        <pc:picChg chg="add mod ord">
          <ac:chgData name="Federica Lapolla" userId="6b83f417-c789-4700-a508-dc13352029ef" providerId="ADAL" clId="{C49DA942-8B40-47BF-887E-DA02BB36628D}" dt="2023-05-09T09:10:04.215" v="404" actId="1076"/>
          <ac:picMkLst>
            <pc:docMk/>
            <pc:sldMk cId="1813282710" sldId="674"/>
            <ac:picMk id="5" creationId="{03D3A2DB-9B44-C2E1-6E28-FF687A8E0AC5}"/>
          </ac:picMkLst>
        </pc:picChg>
        <pc:picChg chg="add mod">
          <ac:chgData name="Federica Lapolla" userId="6b83f417-c789-4700-a508-dc13352029ef" providerId="ADAL" clId="{C49DA942-8B40-47BF-887E-DA02BB36628D}" dt="2023-05-09T09:10:07.700" v="405" actId="1076"/>
          <ac:picMkLst>
            <pc:docMk/>
            <pc:sldMk cId="1813282710" sldId="674"/>
            <ac:picMk id="11" creationId="{46E6CF14-6AAA-AB28-F892-47E0914D569F}"/>
          </ac:picMkLst>
        </pc:picChg>
        <pc:picChg chg="ord">
          <ac:chgData name="Federica Lapolla" userId="6b83f417-c789-4700-a508-dc13352029ef" providerId="ADAL" clId="{C49DA942-8B40-47BF-887E-DA02BB36628D}" dt="2023-05-09T08:47:26.280" v="32" actId="26606"/>
          <ac:picMkLst>
            <pc:docMk/>
            <pc:sldMk cId="1813282710" sldId="674"/>
            <ac:picMk id="14" creationId="{192A4FB7-72A5-4D77-BFEC-FBAA2609FCCA}"/>
          </ac:picMkLst>
        </pc:picChg>
        <pc:cxnChg chg="add del">
          <ac:chgData name="Federica Lapolla" userId="6b83f417-c789-4700-a508-dc13352029ef" providerId="ADAL" clId="{C49DA942-8B40-47BF-887E-DA02BB36628D}" dt="2023-05-09T08:47:40.177" v="37" actId="26606"/>
          <ac:cxnSpMkLst>
            <pc:docMk/>
            <pc:sldMk cId="1813282710" sldId="674"/>
            <ac:cxnSpMk id="71" creationId="{6CF1BAF6-AD41-4082-B212-8A1F9A2E8779}"/>
          </ac:cxnSpMkLst>
        </pc:cxnChg>
      </pc:sldChg>
      <pc:sldChg chg="del">
        <pc:chgData name="Federica Lapolla" userId="6b83f417-c789-4700-a508-dc13352029ef" providerId="ADAL" clId="{C49DA942-8B40-47BF-887E-DA02BB36628D}" dt="2023-05-09T08:43:20.393" v="2" actId="47"/>
        <pc:sldMkLst>
          <pc:docMk/>
          <pc:sldMk cId="3711186057" sldId="685"/>
        </pc:sldMkLst>
      </pc:sldChg>
      <pc:sldChg chg="del">
        <pc:chgData name="Federica Lapolla" userId="6b83f417-c789-4700-a508-dc13352029ef" providerId="ADAL" clId="{C49DA942-8B40-47BF-887E-DA02BB36628D}" dt="2023-05-09T08:43:19.342" v="1" actId="47"/>
        <pc:sldMkLst>
          <pc:docMk/>
          <pc:sldMk cId="4226602971" sldId="686"/>
        </pc:sldMkLst>
      </pc:sldChg>
      <pc:sldChg chg="del">
        <pc:chgData name="Federica Lapolla" userId="6b83f417-c789-4700-a508-dc13352029ef" providerId="ADAL" clId="{C49DA942-8B40-47BF-887E-DA02BB36628D}" dt="2023-05-09T08:43:23.271" v="5" actId="47"/>
        <pc:sldMkLst>
          <pc:docMk/>
          <pc:sldMk cId="2550593961" sldId="688"/>
        </pc:sldMkLst>
      </pc:sldChg>
      <pc:sldChg chg="del">
        <pc:chgData name="Federica Lapolla" userId="6b83f417-c789-4700-a508-dc13352029ef" providerId="ADAL" clId="{C49DA942-8B40-47BF-887E-DA02BB36628D}" dt="2023-05-09T08:43:24.220" v="6" actId="47"/>
        <pc:sldMkLst>
          <pc:docMk/>
          <pc:sldMk cId="22054818" sldId="689"/>
        </pc:sldMkLst>
      </pc:sldChg>
      <pc:sldChg chg="ord">
        <pc:chgData name="Federica Lapolla" userId="6b83f417-c789-4700-a508-dc13352029ef" providerId="ADAL" clId="{C49DA942-8B40-47BF-887E-DA02BB36628D}" dt="2023-05-09T09:02:01.442" v="308"/>
        <pc:sldMkLst>
          <pc:docMk/>
          <pc:sldMk cId="3469454771" sldId="691"/>
        </pc:sldMkLst>
      </pc:sldChg>
      <pc:sldChg chg="addSp delSp modSp del mod">
        <pc:chgData name="Federica Lapolla" userId="6b83f417-c789-4700-a508-dc13352029ef" providerId="ADAL" clId="{C49DA942-8B40-47BF-887E-DA02BB36628D}" dt="2023-05-09T08:59:17.097" v="281" actId="47"/>
        <pc:sldMkLst>
          <pc:docMk/>
          <pc:sldMk cId="2458668309" sldId="692"/>
        </pc:sldMkLst>
        <pc:spChg chg="mod">
          <ac:chgData name="Federica Lapolla" userId="6b83f417-c789-4700-a508-dc13352029ef" providerId="ADAL" clId="{C49DA942-8B40-47BF-887E-DA02BB36628D}" dt="2023-05-09T08:59:08.760" v="279" actId="20577"/>
          <ac:spMkLst>
            <pc:docMk/>
            <pc:sldMk cId="2458668309" sldId="692"/>
            <ac:spMk id="2" creationId="{C9A11892-28BA-461C-9AE6-70798E396E7B}"/>
          </ac:spMkLst>
        </pc:spChg>
        <pc:spChg chg="del">
          <ac:chgData name="Federica Lapolla" userId="6b83f417-c789-4700-a508-dc13352029ef" providerId="ADAL" clId="{C49DA942-8B40-47BF-887E-DA02BB36628D}" dt="2023-05-09T08:44:26.309" v="8" actId="478"/>
          <ac:spMkLst>
            <pc:docMk/>
            <pc:sldMk cId="2458668309" sldId="692"/>
            <ac:spMk id="3" creationId="{17B1BB8E-2380-4F11-8E16-FD49ABCCDE1F}"/>
          </ac:spMkLst>
        </pc:spChg>
        <pc:spChg chg="add del mod">
          <ac:chgData name="Federica Lapolla" userId="6b83f417-c789-4700-a508-dc13352029ef" providerId="ADAL" clId="{C49DA942-8B40-47BF-887E-DA02BB36628D}" dt="2023-05-09T08:44:27.836" v="9" actId="478"/>
          <ac:spMkLst>
            <pc:docMk/>
            <pc:sldMk cId="2458668309" sldId="692"/>
            <ac:spMk id="5" creationId="{CA574DC9-19DC-D66C-8206-E819B20A29EF}"/>
          </ac:spMkLst>
        </pc:spChg>
        <pc:spChg chg="del mod">
          <ac:chgData name="Federica Lapolla" userId="6b83f417-c789-4700-a508-dc13352029ef" providerId="ADAL" clId="{C49DA942-8B40-47BF-887E-DA02BB36628D}" dt="2023-05-09T08:58:05.888" v="232" actId="478"/>
          <ac:spMkLst>
            <pc:docMk/>
            <pc:sldMk cId="2458668309" sldId="692"/>
            <ac:spMk id="7" creationId="{402C4108-06BE-13EB-9800-D5E6BD00619C}"/>
          </ac:spMkLst>
        </pc:spChg>
        <pc:spChg chg="del mod">
          <ac:chgData name="Federica Lapolla" userId="6b83f417-c789-4700-a508-dc13352029ef" providerId="ADAL" clId="{C49DA942-8B40-47BF-887E-DA02BB36628D}" dt="2023-05-09T08:58:07.412" v="233" actId="478"/>
          <ac:spMkLst>
            <pc:docMk/>
            <pc:sldMk cId="2458668309" sldId="692"/>
            <ac:spMk id="9" creationId="{698D0515-97FF-BF48-6DF0-359C54554A85}"/>
          </ac:spMkLst>
        </pc:spChg>
        <pc:spChg chg="add del mod">
          <ac:chgData name="Federica Lapolla" userId="6b83f417-c789-4700-a508-dc13352029ef" providerId="ADAL" clId="{C49DA942-8B40-47BF-887E-DA02BB36628D}" dt="2023-05-09T08:59:02.113" v="275" actId="22"/>
          <ac:spMkLst>
            <pc:docMk/>
            <pc:sldMk cId="2458668309" sldId="692"/>
            <ac:spMk id="11" creationId="{31FE9788-DC71-E412-185C-9B3E82757499}"/>
          </ac:spMkLst>
        </pc:spChg>
        <pc:picChg chg="add del mod">
          <ac:chgData name="Federica Lapolla" userId="6b83f417-c789-4700-a508-dc13352029ef" providerId="ADAL" clId="{C49DA942-8B40-47BF-887E-DA02BB36628D}" dt="2023-05-09T08:59:12.459" v="280" actId="478"/>
          <ac:picMkLst>
            <pc:docMk/>
            <pc:sldMk cId="2458668309" sldId="692"/>
            <ac:picMk id="8" creationId="{E0725A7C-35A6-C43A-BBA4-F82AA16005CA}"/>
          </ac:picMkLst>
        </pc:picChg>
      </pc:sldChg>
      <pc:sldChg chg="addSp delSp modSp del mod delDesignElem">
        <pc:chgData name="Federica Lapolla" userId="6b83f417-c789-4700-a508-dc13352029ef" providerId="ADAL" clId="{C49DA942-8B40-47BF-887E-DA02BB36628D}" dt="2023-05-09T09:02:09.820" v="309" actId="47"/>
        <pc:sldMkLst>
          <pc:docMk/>
          <pc:sldMk cId="2868596384" sldId="693"/>
        </pc:sldMkLst>
        <pc:spChg chg="mod">
          <ac:chgData name="Federica Lapolla" userId="6b83f417-c789-4700-a508-dc13352029ef" providerId="ADAL" clId="{C49DA942-8B40-47BF-887E-DA02BB36628D}" dt="2023-05-09T08:56:00.685" v="207" actId="20577"/>
          <ac:spMkLst>
            <pc:docMk/>
            <pc:sldMk cId="2868596384" sldId="693"/>
            <ac:spMk id="2" creationId="{C9A11892-28BA-461C-9AE6-70798E396E7B}"/>
          </ac:spMkLst>
        </pc:spChg>
        <pc:spChg chg="add del mod">
          <ac:chgData name="Federica Lapolla" userId="6b83f417-c789-4700-a508-dc13352029ef" providerId="ADAL" clId="{C49DA942-8B40-47BF-887E-DA02BB36628D}" dt="2023-05-09T08:56:24.302" v="211" actId="478"/>
          <ac:spMkLst>
            <pc:docMk/>
            <pc:sldMk cId="2868596384" sldId="693"/>
            <ac:spMk id="4" creationId="{7AB6D841-D477-1D70-F60E-5C7A0E111706}"/>
          </ac:spMkLst>
        </pc:spChg>
        <pc:spChg chg="add del mod">
          <ac:chgData name="Federica Lapolla" userId="6b83f417-c789-4700-a508-dc13352029ef" providerId="ADAL" clId="{C49DA942-8B40-47BF-887E-DA02BB36628D}" dt="2023-05-09T08:56:54.203" v="219" actId="22"/>
          <ac:spMkLst>
            <pc:docMk/>
            <pc:sldMk cId="2868596384" sldId="693"/>
            <ac:spMk id="8" creationId="{D062DADF-BFE0-4D32-28C0-ACC21337031B}"/>
          </ac:spMkLst>
        </pc:spChg>
        <pc:spChg chg="add mod">
          <ac:chgData name="Federica Lapolla" userId="6b83f417-c789-4700-a508-dc13352029ef" providerId="ADAL" clId="{C49DA942-8B40-47BF-887E-DA02BB36628D}" dt="2023-05-09T08:59:56.055" v="287" actId="1076"/>
          <ac:spMkLst>
            <pc:docMk/>
            <pc:sldMk cId="2868596384" sldId="693"/>
            <ac:spMk id="9" creationId="{2973D409-CE43-C1F2-CA63-70D4353C5AB8}"/>
          </ac:spMkLst>
        </pc:spChg>
        <pc:spChg chg="del">
          <ac:chgData name="Federica Lapolla" userId="6b83f417-c789-4700-a508-dc13352029ef" providerId="ADAL" clId="{C49DA942-8B40-47BF-887E-DA02BB36628D}" dt="2023-05-09T08:56:04.607" v="208" actId="478"/>
          <ac:spMkLst>
            <pc:docMk/>
            <pc:sldMk cId="2868596384" sldId="693"/>
            <ac:spMk id="10" creationId="{1B76FAAB-B29A-6B29-2187-5287A490E62C}"/>
          </ac:spMkLst>
        </pc:spChg>
        <pc:spChg chg="add mod">
          <ac:chgData name="Federica Lapolla" userId="6b83f417-c789-4700-a508-dc13352029ef" providerId="ADAL" clId="{C49DA942-8B40-47BF-887E-DA02BB36628D}" dt="2023-05-09T09:00:01.241" v="289" actId="1076"/>
          <ac:spMkLst>
            <pc:docMk/>
            <pc:sldMk cId="2868596384" sldId="693"/>
            <ac:spMk id="11" creationId="{7EB10679-C51C-163F-563D-3F705D82E726}"/>
          </ac:spMkLst>
        </pc:spChg>
        <pc:spChg chg="del">
          <ac:chgData name="Federica Lapolla" userId="6b83f417-c789-4700-a508-dc13352029ef" providerId="ADAL" clId="{C49DA942-8B40-47BF-887E-DA02BB36628D}" dt="2023-05-09T08:56:06.951" v="210" actId="478"/>
          <ac:spMkLst>
            <pc:docMk/>
            <pc:sldMk cId="2868596384" sldId="693"/>
            <ac:spMk id="111" creationId="{17B1BB8E-2380-4F11-8E16-FD49ABCCDE1F}"/>
          </ac:spMkLst>
        </pc:spChg>
        <pc:picChg chg="del">
          <ac:chgData name="Federica Lapolla" userId="6b83f417-c789-4700-a508-dc13352029ef" providerId="ADAL" clId="{C49DA942-8B40-47BF-887E-DA02BB36628D}" dt="2023-05-09T08:56:05.320" v="209" actId="478"/>
          <ac:picMkLst>
            <pc:docMk/>
            <pc:sldMk cId="2868596384" sldId="693"/>
            <ac:picMk id="5" creationId="{03D3A2DB-9B44-C2E1-6E28-FF687A8E0AC5}"/>
          </ac:picMkLst>
        </pc:picChg>
        <pc:picChg chg="add del mod">
          <ac:chgData name="Federica Lapolla" userId="6b83f417-c789-4700-a508-dc13352029ef" providerId="ADAL" clId="{C49DA942-8B40-47BF-887E-DA02BB36628D}" dt="2023-05-09T08:57:01.138" v="220" actId="478"/>
          <ac:picMkLst>
            <pc:docMk/>
            <pc:sldMk cId="2868596384" sldId="693"/>
            <ac:picMk id="6" creationId="{1D965EF6-0D59-58A9-FFA6-DFE4B0835DC4}"/>
          </ac:picMkLst>
        </pc:picChg>
        <pc:picChg chg="add del mod">
          <ac:chgData name="Federica Lapolla" userId="6b83f417-c789-4700-a508-dc13352029ef" providerId="ADAL" clId="{C49DA942-8B40-47BF-887E-DA02BB36628D}" dt="2023-05-09T08:59:22.565" v="282" actId="478"/>
          <ac:picMkLst>
            <pc:docMk/>
            <pc:sldMk cId="2868596384" sldId="693"/>
            <ac:picMk id="12" creationId="{8E8BE6D2-8B6B-C403-16EE-46156A27F942}"/>
          </ac:picMkLst>
        </pc:picChg>
        <pc:picChg chg="add mod">
          <ac:chgData name="Federica Lapolla" userId="6b83f417-c789-4700-a508-dc13352029ef" providerId="ADAL" clId="{C49DA942-8B40-47BF-887E-DA02BB36628D}" dt="2023-05-09T09:00:11.532" v="291" actId="1076"/>
          <ac:picMkLst>
            <pc:docMk/>
            <pc:sldMk cId="2868596384" sldId="693"/>
            <ac:picMk id="13" creationId="{472F644C-C0F9-97C2-BE5B-4E03D7FF024E}"/>
          </ac:picMkLst>
        </pc:picChg>
      </pc:sldChg>
      <pc:sldChg chg="del delDesignElem">
        <pc:chgData name="Federica Lapolla" userId="6b83f417-c789-4700-a508-dc13352029ef" providerId="ADAL" clId="{C49DA942-8B40-47BF-887E-DA02BB36628D}" dt="2023-05-09T09:00:31.491" v="293" actId="47"/>
        <pc:sldMkLst>
          <pc:docMk/>
          <pc:sldMk cId="1313875254" sldId="694"/>
        </pc:sldMkLst>
      </pc:sldChg>
      <pc:sldChg chg="addSp delSp modSp mod">
        <pc:chgData name="Federica Lapolla" userId="6b83f417-c789-4700-a508-dc13352029ef" providerId="ADAL" clId="{C49DA942-8B40-47BF-887E-DA02BB36628D}" dt="2023-05-09T09:53:10.148" v="762" actId="14100"/>
        <pc:sldMkLst>
          <pc:docMk/>
          <pc:sldMk cId="1827084461" sldId="694"/>
        </pc:sldMkLst>
        <pc:spChg chg="mod">
          <ac:chgData name="Federica Lapolla" userId="6b83f417-c789-4700-a508-dc13352029ef" providerId="ADAL" clId="{C49DA942-8B40-47BF-887E-DA02BB36628D}" dt="2023-05-09T09:03:07.820" v="325" actId="20577"/>
          <ac:spMkLst>
            <pc:docMk/>
            <pc:sldMk cId="1827084461" sldId="694"/>
            <ac:spMk id="2" creationId="{C9A11892-28BA-461C-9AE6-70798E396E7B}"/>
          </ac:spMkLst>
        </pc:spChg>
        <pc:spChg chg="add mod">
          <ac:chgData name="Federica Lapolla" userId="6b83f417-c789-4700-a508-dc13352029ef" providerId="ADAL" clId="{C49DA942-8B40-47BF-887E-DA02BB36628D}" dt="2023-05-09T09:52:55.004" v="760" actId="20577"/>
          <ac:spMkLst>
            <pc:docMk/>
            <pc:sldMk cId="1827084461" sldId="694"/>
            <ac:spMk id="4" creationId="{93A42DEC-A63F-B413-AC50-CD4E54EA59FD}"/>
          </ac:spMkLst>
        </pc:spChg>
        <pc:spChg chg="add mod">
          <ac:chgData name="Federica Lapolla" userId="6b83f417-c789-4700-a508-dc13352029ef" providerId="ADAL" clId="{C49DA942-8B40-47BF-887E-DA02BB36628D}" dt="2023-05-09T09:38:36.194" v="711" actId="5793"/>
          <ac:spMkLst>
            <pc:docMk/>
            <pc:sldMk cId="1827084461" sldId="694"/>
            <ac:spMk id="6" creationId="{24B252F2-C376-3782-5733-75E0050DFF3F}"/>
          </ac:spMkLst>
        </pc:spChg>
        <pc:spChg chg="add del mod">
          <ac:chgData name="Federica Lapolla" userId="6b83f417-c789-4700-a508-dc13352029ef" providerId="ADAL" clId="{C49DA942-8B40-47BF-887E-DA02BB36628D}" dt="2023-05-09T09:23:05.606" v="592" actId="478"/>
          <ac:spMkLst>
            <pc:docMk/>
            <pc:sldMk cId="1827084461" sldId="694"/>
            <ac:spMk id="9" creationId="{13DC0B4E-9E99-A47E-3BA7-0077A571922D}"/>
          </ac:spMkLst>
        </pc:spChg>
        <pc:spChg chg="del">
          <ac:chgData name="Federica Lapolla" userId="6b83f417-c789-4700-a508-dc13352029ef" providerId="ADAL" clId="{C49DA942-8B40-47BF-887E-DA02BB36628D}" dt="2023-05-09T09:00:46.066" v="296" actId="478"/>
          <ac:spMkLst>
            <pc:docMk/>
            <pc:sldMk cId="1827084461" sldId="694"/>
            <ac:spMk id="10" creationId="{1B76FAAB-B29A-6B29-2187-5287A490E62C}"/>
          </ac:spMkLst>
        </pc:spChg>
        <pc:spChg chg="add del mod">
          <ac:chgData name="Federica Lapolla" userId="6b83f417-c789-4700-a508-dc13352029ef" providerId="ADAL" clId="{C49DA942-8B40-47BF-887E-DA02BB36628D}" dt="2023-05-09T09:24:10.091" v="604"/>
          <ac:spMkLst>
            <pc:docMk/>
            <pc:sldMk cId="1827084461" sldId="694"/>
            <ac:spMk id="12" creationId="{AD853AB6-0D6E-A2A9-AD3D-B444FC69AD95}"/>
          </ac:spMkLst>
        </pc:spChg>
        <pc:spChg chg="add mod">
          <ac:chgData name="Federica Lapolla" userId="6b83f417-c789-4700-a508-dc13352029ef" providerId="ADAL" clId="{C49DA942-8B40-47BF-887E-DA02BB36628D}" dt="2023-05-09T09:53:04.642" v="761" actId="1076"/>
          <ac:spMkLst>
            <pc:docMk/>
            <pc:sldMk cId="1827084461" sldId="694"/>
            <ac:spMk id="13" creationId="{05BCA86B-4C7C-5E7A-C013-C40D903276E6}"/>
          </ac:spMkLst>
        </pc:spChg>
        <pc:spChg chg="add del mod">
          <ac:chgData name="Federica Lapolla" userId="6b83f417-c789-4700-a508-dc13352029ef" providerId="ADAL" clId="{C49DA942-8B40-47BF-887E-DA02BB36628D}" dt="2023-05-09T09:41:33.793" v="749"/>
          <ac:spMkLst>
            <pc:docMk/>
            <pc:sldMk cId="1827084461" sldId="694"/>
            <ac:spMk id="15" creationId="{4E3BC58B-9B79-AB26-D14C-548054DC14AA}"/>
          </ac:spMkLst>
        </pc:spChg>
        <pc:spChg chg="add mod">
          <ac:chgData name="Federica Lapolla" userId="6b83f417-c789-4700-a508-dc13352029ef" providerId="ADAL" clId="{C49DA942-8B40-47BF-887E-DA02BB36628D}" dt="2023-05-09T09:41:43.807" v="751" actId="14100"/>
          <ac:spMkLst>
            <pc:docMk/>
            <pc:sldMk cId="1827084461" sldId="694"/>
            <ac:spMk id="18" creationId="{27D8AE59-E7A1-DFD5-3B6A-5B3409102FC1}"/>
          </ac:spMkLst>
        </pc:spChg>
        <pc:spChg chg="mod">
          <ac:chgData name="Federica Lapolla" userId="6b83f417-c789-4700-a508-dc13352029ef" providerId="ADAL" clId="{C49DA942-8B40-47BF-887E-DA02BB36628D}" dt="2023-05-09T09:00:43.795" v="295" actId="27636"/>
          <ac:spMkLst>
            <pc:docMk/>
            <pc:sldMk cId="1827084461" sldId="694"/>
            <ac:spMk id="111" creationId="{17B1BB8E-2380-4F11-8E16-FD49ABCCDE1F}"/>
          </ac:spMkLst>
        </pc:spChg>
        <pc:picChg chg="add del mod">
          <ac:chgData name="Federica Lapolla" userId="6b83f417-c789-4700-a508-dc13352029ef" providerId="ADAL" clId="{C49DA942-8B40-47BF-887E-DA02BB36628D}" dt="2023-05-09T09:41:33.793" v="747" actId="478"/>
          <ac:picMkLst>
            <pc:docMk/>
            <pc:sldMk cId="1827084461" sldId="694"/>
            <ac:picMk id="3" creationId="{FDF9EAD7-0148-D3B8-C42B-2C92B53B8644}"/>
          </ac:picMkLst>
        </pc:picChg>
        <pc:picChg chg="del">
          <ac:chgData name="Federica Lapolla" userId="6b83f417-c789-4700-a508-dc13352029ef" providerId="ADAL" clId="{C49DA942-8B40-47BF-887E-DA02BB36628D}" dt="2023-05-09T09:00:46.711" v="297" actId="478"/>
          <ac:picMkLst>
            <pc:docMk/>
            <pc:sldMk cId="1827084461" sldId="694"/>
            <ac:picMk id="5" creationId="{03D3A2DB-9B44-C2E1-6E28-FF687A8E0AC5}"/>
          </ac:picMkLst>
        </pc:picChg>
        <pc:picChg chg="add del mod">
          <ac:chgData name="Federica Lapolla" userId="6b83f417-c789-4700-a508-dc13352029ef" providerId="ADAL" clId="{C49DA942-8B40-47BF-887E-DA02BB36628D}" dt="2023-05-09T09:09:29.511" v="397" actId="21"/>
          <ac:picMkLst>
            <pc:docMk/>
            <pc:sldMk cId="1827084461" sldId="694"/>
            <ac:picMk id="7" creationId="{CC3E549E-11A4-BC09-96D1-8795B2EC4896}"/>
          </ac:picMkLst>
        </pc:picChg>
        <pc:picChg chg="add mod">
          <ac:chgData name="Federica Lapolla" userId="6b83f417-c789-4700-a508-dc13352029ef" providerId="ADAL" clId="{C49DA942-8B40-47BF-887E-DA02BB36628D}" dt="2023-05-09T09:53:10.148" v="762" actId="14100"/>
          <ac:picMkLst>
            <pc:docMk/>
            <pc:sldMk cId="1827084461" sldId="694"/>
            <ac:picMk id="16" creationId="{7AEA5D12-D9D3-068D-C779-E3E2DD93758A}"/>
          </ac:picMkLst>
        </pc:picChg>
      </pc:sldChg>
      <pc:sldChg chg="del">
        <pc:chgData name="Federica Lapolla" userId="6b83f417-c789-4700-a508-dc13352029ef" providerId="ADAL" clId="{C49DA942-8B40-47BF-887E-DA02BB36628D}" dt="2023-05-09T08:43:18.342" v="0" actId="47"/>
        <pc:sldMkLst>
          <pc:docMk/>
          <pc:sldMk cId="2346707909" sldId="694"/>
        </pc:sldMkLst>
      </pc:sldChg>
      <pc:sldChg chg="addSp del delDesignElem">
        <pc:chgData name="Federica Lapolla" userId="6b83f417-c789-4700-a508-dc13352029ef" providerId="ADAL" clId="{C49DA942-8B40-47BF-887E-DA02BB36628D}" dt="2023-05-09T08:57:59.807" v="230"/>
        <pc:sldMkLst>
          <pc:docMk/>
          <pc:sldMk cId="3467558235" sldId="694"/>
        </pc:sldMkLst>
        <pc:spChg chg="add">
          <ac:chgData name="Federica Lapolla" userId="6b83f417-c789-4700-a508-dc13352029ef" providerId="ADAL" clId="{C49DA942-8B40-47BF-887E-DA02BB36628D}" dt="2023-05-09T08:57:59.807" v="230"/>
          <ac:spMkLst>
            <pc:docMk/>
            <pc:sldMk cId="3467558235" sldId="694"/>
            <ac:spMk id="1043" creationId="{16F48AD3-C8B3-4F74-B546-F12937F7DD9F}"/>
          </ac:spMkLst>
        </pc:spChg>
        <pc:spChg chg="add">
          <ac:chgData name="Federica Lapolla" userId="6b83f417-c789-4700-a508-dc13352029ef" providerId="ADAL" clId="{C49DA942-8B40-47BF-887E-DA02BB36628D}" dt="2023-05-09T08:57:59.807" v="230"/>
          <ac:spMkLst>
            <pc:docMk/>
            <pc:sldMk cId="3467558235" sldId="694"/>
            <ac:spMk id="1045" creationId="{AF2F604E-43BE-4DC3-B983-E071523364F8}"/>
          </ac:spMkLst>
        </pc:spChg>
        <pc:spChg chg="add">
          <ac:chgData name="Federica Lapolla" userId="6b83f417-c789-4700-a508-dc13352029ef" providerId="ADAL" clId="{C49DA942-8B40-47BF-887E-DA02BB36628D}" dt="2023-05-09T08:57:59.807" v="230"/>
          <ac:spMkLst>
            <pc:docMk/>
            <pc:sldMk cId="3467558235" sldId="694"/>
            <ac:spMk id="1050" creationId="{08C9B587-E65E-4B52-B37C-ABEBB6E87928}"/>
          </ac:spMkLst>
        </pc:spChg>
      </pc:sldChg>
      <pc:sldChg chg="del">
        <pc:chgData name="Federica Lapolla" userId="6b83f417-c789-4700-a508-dc13352029ef" providerId="ADAL" clId="{C49DA942-8B40-47BF-887E-DA02BB36628D}" dt="2023-05-09T08:43:25.109" v="7" actId="47"/>
        <pc:sldMkLst>
          <pc:docMk/>
          <pc:sldMk cId="1655798259" sldId="695"/>
        </pc:sldMkLst>
      </pc:sldChg>
    </pc:docChg>
  </pc:docChgLst>
  <pc:docChgLst>
    <pc:chgData name="Federica Lapolla" userId="6b83f417-c789-4700-a508-dc13352029ef" providerId="ADAL" clId="{D9085CFF-E74B-4B51-90BC-1A90F975B6CA}"/>
    <pc:docChg chg="undo custSel addSld delSld modSld sldOrd">
      <pc:chgData name="Federica Lapolla" userId="6b83f417-c789-4700-a508-dc13352029ef" providerId="ADAL" clId="{D9085CFF-E74B-4B51-90BC-1A90F975B6CA}" dt="2024-04-23T13:58:59.657" v="1219" actId="20577"/>
      <pc:docMkLst>
        <pc:docMk/>
      </pc:docMkLst>
      <pc:sldChg chg="addSp delSp modSp mod">
        <pc:chgData name="Federica Lapolla" userId="6b83f417-c789-4700-a508-dc13352029ef" providerId="ADAL" clId="{D9085CFF-E74B-4B51-90BC-1A90F975B6CA}" dt="2024-04-23T12:46:42.087" v="1217" actId="2711"/>
        <pc:sldMkLst>
          <pc:docMk/>
          <pc:sldMk cId="710124572" sldId="638"/>
        </pc:sldMkLst>
        <pc:spChg chg="mod">
          <ac:chgData name="Federica Lapolla" userId="6b83f417-c789-4700-a508-dc13352029ef" providerId="ADAL" clId="{D9085CFF-E74B-4B51-90BC-1A90F975B6CA}" dt="2024-04-23T12:26:05.011" v="1144" actId="255"/>
          <ac:spMkLst>
            <pc:docMk/>
            <pc:sldMk cId="710124572" sldId="638"/>
            <ac:spMk id="2" creationId="{726A2E89-A1DF-41A6-95C5-62EE504D692F}"/>
          </ac:spMkLst>
        </pc:spChg>
        <pc:spChg chg="mod">
          <ac:chgData name="Federica Lapolla" userId="6b83f417-c789-4700-a508-dc13352029ef" providerId="ADAL" clId="{D9085CFF-E74B-4B51-90BC-1A90F975B6CA}" dt="2024-04-23T12:46:42.087" v="1217" actId="2711"/>
          <ac:spMkLst>
            <pc:docMk/>
            <pc:sldMk cId="710124572" sldId="638"/>
            <ac:spMk id="3" creationId="{5F2FA2D5-70CA-45F5-8099-9F0E30AEA4A3}"/>
          </ac:spMkLst>
        </pc:spChg>
        <pc:spChg chg="del">
          <ac:chgData name="Federica Lapolla" userId="6b83f417-c789-4700-a508-dc13352029ef" providerId="ADAL" clId="{D9085CFF-E74B-4B51-90BC-1A90F975B6CA}" dt="2024-04-23T08:54:57.693" v="3" actId="26606"/>
          <ac:spMkLst>
            <pc:docMk/>
            <pc:sldMk cId="710124572" sldId="638"/>
            <ac:spMk id="1043" creationId="{16F48AD3-C8B3-4F74-B546-F12937F7DD9F}"/>
          </ac:spMkLst>
        </pc:spChg>
        <pc:spChg chg="del">
          <ac:chgData name="Federica Lapolla" userId="6b83f417-c789-4700-a508-dc13352029ef" providerId="ADAL" clId="{D9085CFF-E74B-4B51-90BC-1A90F975B6CA}" dt="2024-04-23T08:54:57.693" v="3" actId="26606"/>
          <ac:spMkLst>
            <pc:docMk/>
            <pc:sldMk cId="710124572" sldId="638"/>
            <ac:spMk id="1045" creationId="{AF2F604E-43BE-4DC3-B983-E071523364F8}"/>
          </ac:spMkLst>
        </pc:spChg>
        <pc:spChg chg="del">
          <ac:chgData name="Federica Lapolla" userId="6b83f417-c789-4700-a508-dc13352029ef" providerId="ADAL" clId="{D9085CFF-E74B-4B51-90BC-1A90F975B6CA}" dt="2024-04-23T08:54:57.693" v="3" actId="26606"/>
          <ac:spMkLst>
            <pc:docMk/>
            <pc:sldMk cId="710124572" sldId="638"/>
            <ac:spMk id="1050" creationId="{08C9B587-E65E-4B52-B37C-ABEBB6E87928}"/>
          </ac:spMkLst>
        </pc:spChg>
        <pc:spChg chg="add del">
          <ac:chgData name="Federica Lapolla" userId="6b83f417-c789-4700-a508-dc13352029ef" providerId="ADAL" clId="{D9085CFF-E74B-4B51-90BC-1A90F975B6CA}" dt="2024-04-23T08:59:30.698" v="38" actId="26606"/>
          <ac:spMkLst>
            <pc:docMk/>
            <pc:sldMk cId="710124572" sldId="638"/>
            <ac:spMk id="1052" creationId="{FB33DC6A-1F1C-4A06-834E-CFF88F1C0BB9}"/>
          </ac:spMkLst>
        </pc:spChg>
        <pc:spChg chg="add del">
          <ac:chgData name="Federica Lapolla" userId="6b83f417-c789-4700-a508-dc13352029ef" providerId="ADAL" clId="{D9085CFF-E74B-4B51-90BC-1A90F975B6CA}" dt="2024-04-23T08:59:30.698" v="38" actId="26606"/>
          <ac:spMkLst>
            <pc:docMk/>
            <pc:sldMk cId="710124572" sldId="638"/>
            <ac:spMk id="1057" creationId="{0FE1D5CF-87B8-4A8A-AD3C-01D06A60769B}"/>
          </ac:spMkLst>
        </pc:spChg>
        <pc:spChg chg="add del">
          <ac:chgData name="Federica Lapolla" userId="6b83f417-c789-4700-a508-dc13352029ef" providerId="ADAL" clId="{D9085CFF-E74B-4B51-90BC-1A90F975B6CA}" dt="2024-04-23T08:59:30.698" v="38" actId="26606"/>
          <ac:spMkLst>
            <pc:docMk/>
            <pc:sldMk cId="710124572" sldId="638"/>
            <ac:spMk id="1059" creationId="{60926200-45C2-41E9-839F-31CD5FE4CD59}"/>
          </ac:spMkLst>
        </pc:spChg>
        <pc:spChg chg="add del">
          <ac:chgData name="Federica Lapolla" userId="6b83f417-c789-4700-a508-dc13352029ef" providerId="ADAL" clId="{D9085CFF-E74B-4B51-90BC-1A90F975B6CA}" dt="2024-04-23T08:59:30.698" v="38" actId="26606"/>
          <ac:spMkLst>
            <pc:docMk/>
            <pc:sldMk cId="710124572" sldId="638"/>
            <ac:spMk id="1061" creationId="{AF2F604E-43BE-4DC3-B983-E071523364F8}"/>
          </ac:spMkLst>
        </pc:spChg>
        <pc:spChg chg="add del">
          <ac:chgData name="Federica Lapolla" userId="6b83f417-c789-4700-a508-dc13352029ef" providerId="ADAL" clId="{D9085CFF-E74B-4B51-90BC-1A90F975B6CA}" dt="2024-04-23T08:59:30.698" v="38" actId="26606"/>
          <ac:spMkLst>
            <pc:docMk/>
            <pc:sldMk cId="710124572" sldId="638"/>
            <ac:spMk id="1063" creationId="{08C9B587-E65E-4B52-B37C-ABEBB6E87928}"/>
          </ac:spMkLst>
        </pc:spChg>
        <pc:spChg chg="add del">
          <ac:chgData name="Federica Lapolla" userId="6b83f417-c789-4700-a508-dc13352029ef" providerId="ADAL" clId="{D9085CFF-E74B-4B51-90BC-1A90F975B6CA}" dt="2024-04-23T09:00:14.839" v="43" actId="26606"/>
          <ac:spMkLst>
            <pc:docMk/>
            <pc:sldMk cId="710124572" sldId="638"/>
            <ac:spMk id="1068" creationId="{6234BCC6-39B9-47D9-8BF8-C665401AE23C}"/>
          </ac:spMkLst>
        </pc:spChg>
        <pc:spChg chg="add del">
          <ac:chgData name="Federica Lapolla" userId="6b83f417-c789-4700-a508-dc13352029ef" providerId="ADAL" clId="{D9085CFF-E74B-4B51-90BC-1A90F975B6CA}" dt="2024-04-23T09:00:14.839" v="43" actId="26606"/>
          <ac:spMkLst>
            <pc:docMk/>
            <pc:sldMk cId="710124572" sldId="638"/>
            <ac:spMk id="1070" creationId="{72A9CE9D-DAC3-40AF-B504-78A64A909F9D}"/>
          </ac:spMkLst>
        </pc:spChg>
        <pc:spChg chg="add del">
          <ac:chgData name="Federica Lapolla" userId="6b83f417-c789-4700-a508-dc13352029ef" providerId="ADAL" clId="{D9085CFF-E74B-4B51-90BC-1A90F975B6CA}" dt="2024-04-23T09:00:14.839" v="43" actId="26606"/>
          <ac:spMkLst>
            <pc:docMk/>
            <pc:sldMk cId="710124572" sldId="638"/>
            <ac:spMk id="1072" creationId="{506D7452-6CDE-4381-86CE-07B2459383D5}"/>
          </ac:spMkLst>
        </pc:spChg>
        <pc:spChg chg="add del">
          <ac:chgData name="Federica Lapolla" userId="6b83f417-c789-4700-a508-dc13352029ef" providerId="ADAL" clId="{D9085CFF-E74B-4B51-90BC-1A90F975B6CA}" dt="2024-04-23T09:00:14.839" v="43" actId="26606"/>
          <ac:spMkLst>
            <pc:docMk/>
            <pc:sldMk cId="710124572" sldId="638"/>
            <ac:spMk id="1074" creationId="{762DA937-8B55-4317-BD32-98D7AF30E39E}"/>
          </ac:spMkLst>
        </pc:spChg>
        <pc:spChg chg="add del">
          <ac:chgData name="Federica Lapolla" userId="6b83f417-c789-4700-a508-dc13352029ef" providerId="ADAL" clId="{D9085CFF-E74B-4B51-90BC-1A90F975B6CA}" dt="2024-04-23T09:00:14.839" v="43" actId="26606"/>
          <ac:spMkLst>
            <pc:docMk/>
            <pc:sldMk cId="710124572" sldId="638"/>
            <ac:spMk id="1076" creationId="{C52EE5A8-045B-4D39-8ED1-513334085EEC}"/>
          </ac:spMkLst>
        </pc:spChg>
        <pc:grpChg chg="add del">
          <ac:chgData name="Federica Lapolla" userId="6b83f417-c789-4700-a508-dc13352029ef" providerId="ADAL" clId="{D9085CFF-E74B-4B51-90BC-1A90F975B6CA}" dt="2024-04-23T09:00:14.839" v="43" actId="26606"/>
          <ac:grpSpMkLst>
            <pc:docMk/>
            <pc:sldMk cId="710124572" sldId="638"/>
            <ac:grpSpMk id="1081" creationId="{3B337C2F-F4B9-764C-45E5-86A1306E17C7}"/>
          </ac:grpSpMkLst>
        </pc:grpChg>
        <pc:picChg chg="add mod ord">
          <ac:chgData name="Federica Lapolla" userId="6b83f417-c789-4700-a508-dc13352029ef" providerId="ADAL" clId="{D9085CFF-E74B-4B51-90BC-1A90F975B6CA}" dt="2024-04-23T09:00:14.839" v="43" actId="26606"/>
          <ac:picMkLst>
            <pc:docMk/>
            <pc:sldMk cId="710124572" sldId="638"/>
            <ac:picMk id="4" creationId="{DF6F31D4-58B5-BAD3-3290-EF17F4E9A7D5}"/>
          </ac:picMkLst>
        </pc:picChg>
        <pc:picChg chg="add del mod ord">
          <ac:chgData name="Federica Lapolla" userId="6b83f417-c789-4700-a508-dc13352029ef" providerId="ADAL" clId="{D9085CFF-E74B-4B51-90BC-1A90F975B6CA}" dt="2024-04-23T09:01:07.726" v="44" actId="478"/>
          <ac:picMkLst>
            <pc:docMk/>
            <pc:sldMk cId="710124572" sldId="638"/>
            <ac:picMk id="5" creationId="{65046953-2F18-7FD4-1D70-8A3973F4F9BA}"/>
          </ac:picMkLst>
        </pc:picChg>
        <pc:picChg chg="add mod">
          <ac:chgData name="Federica Lapolla" userId="6b83f417-c789-4700-a508-dc13352029ef" providerId="ADAL" clId="{D9085CFF-E74B-4B51-90BC-1A90F975B6CA}" dt="2024-04-23T09:01:17.878" v="48" actId="1076"/>
          <ac:picMkLst>
            <pc:docMk/>
            <pc:sldMk cId="710124572" sldId="638"/>
            <ac:picMk id="6" creationId="{29F0C146-607F-D9D4-E2F7-F2352896F8F3}"/>
          </ac:picMkLst>
        </pc:picChg>
        <pc:picChg chg="del">
          <ac:chgData name="Federica Lapolla" userId="6b83f417-c789-4700-a508-dc13352029ef" providerId="ADAL" clId="{D9085CFF-E74B-4B51-90BC-1A90F975B6CA}" dt="2024-04-23T08:53:48.738" v="0" actId="478"/>
          <ac:picMkLst>
            <pc:docMk/>
            <pc:sldMk cId="710124572" sldId="638"/>
            <ac:picMk id="7" creationId="{01B1F6E9-FF80-2392-411D-762A167B50E1}"/>
          </ac:picMkLst>
        </pc:picChg>
        <pc:picChg chg="del mod ord">
          <ac:chgData name="Federica Lapolla" userId="6b83f417-c789-4700-a508-dc13352029ef" providerId="ADAL" clId="{D9085CFF-E74B-4B51-90BC-1A90F975B6CA}" dt="2024-04-23T08:59:18.285" v="36" actId="21"/>
          <ac:picMkLst>
            <pc:docMk/>
            <pc:sldMk cId="710124572" sldId="638"/>
            <ac:picMk id="1026" creationId="{9A7B2F35-210C-4D55-B84B-37C7969EA14E}"/>
          </ac:picMkLst>
        </pc:picChg>
      </pc:sldChg>
      <pc:sldChg chg="del">
        <pc:chgData name="Federica Lapolla" userId="6b83f417-c789-4700-a508-dc13352029ef" providerId="ADAL" clId="{D9085CFF-E74B-4B51-90BC-1A90F975B6CA}" dt="2024-04-23T10:52:38.274" v="747" actId="47"/>
        <pc:sldMkLst>
          <pc:docMk/>
          <pc:sldMk cId="1813282710" sldId="674"/>
        </pc:sldMkLst>
      </pc:sldChg>
      <pc:sldChg chg="modSp mod">
        <pc:chgData name="Federica Lapolla" userId="6b83f417-c789-4700-a508-dc13352029ef" providerId="ADAL" clId="{D9085CFF-E74B-4B51-90BC-1A90F975B6CA}" dt="2024-04-23T10:52:58.695" v="753" actId="20577"/>
        <pc:sldMkLst>
          <pc:docMk/>
          <pc:sldMk cId="3469454771" sldId="691"/>
        </pc:sldMkLst>
        <pc:spChg chg="mod">
          <ac:chgData name="Federica Lapolla" userId="6b83f417-c789-4700-a508-dc13352029ef" providerId="ADAL" clId="{D9085CFF-E74B-4B51-90BC-1A90F975B6CA}" dt="2024-04-23T10:52:58.695" v="753" actId="20577"/>
          <ac:spMkLst>
            <pc:docMk/>
            <pc:sldMk cId="3469454771" sldId="691"/>
            <ac:spMk id="7" creationId="{BAC6B72B-1632-4A6C-8438-05B5155B6709}"/>
          </ac:spMkLst>
        </pc:spChg>
      </pc:sldChg>
      <pc:sldChg chg="del">
        <pc:chgData name="Federica Lapolla" userId="6b83f417-c789-4700-a508-dc13352029ef" providerId="ADAL" clId="{D9085CFF-E74B-4B51-90BC-1A90F975B6CA}" dt="2024-04-23T10:52:40.774" v="748" actId="47"/>
        <pc:sldMkLst>
          <pc:docMk/>
          <pc:sldMk cId="1827084461" sldId="694"/>
        </pc:sldMkLst>
      </pc:sldChg>
      <pc:sldChg chg="addSp modSp del mod">
        <pc:chgData name="Federica Lapolla" userId="6b83f417-c789-4700-a508-dc13352029ef" providerId="ADAL" clId="{D9085CFF-E74B-4B51-90BC-1A90F975B6CA}" dt="2024-04-23T10:52:43.493" v="749" actId="47"/>
        <pc:sldMkLst>
          <pc:docMk/>
          <pc:sldMk cId="2074123814" sldId="708"/>
        </pc:sldMkLst>
        <pc:spChg chg="mod">
          <ac:chgData name="Federica Lapolla" userId="6b83f417-c789-4700-a508-dc13352029ef" providerId="ADAL" clId="{D9085CFF-E74B-4B51-90BC-1A90F975B6CA}" dt="2024-04-23T09:47:28.435" v="510" actId="14100"/>
          <ac:spMkLst>
            <pc:docMk/>
            <pc:sldMk cId="2074123814" sldId="708"/>
            <ac:spMk id="7" creationId="{29BDF771-90CD-8B92-423A-18D7B78CD001}"/>
          </ac:spMkLst>
        </pc:spChg>
        <pc:picChg chg="add mod">
          <ac:chgData name="Federica Lapolla" userId="6b83f417-c789-4700-a508-dc13352029ef" providerId="ADAL" clId="{D9085CFF-E74B-4B51-90BC-1A90F975B6CA}" dt="2024-04-23T09:47:31.519" v="511" actId="1076"/>
          <ac:picMkLst>
            <pc:docMk/>
            <pc:sldMk cId="2074123814" sldId="708"/>
            <ac:picMk id="5" creationId="{11B1BC7E-0F34-8F5A-B017-F7377491E0D0}"/>
          </ac:picMkLst>
        </pc:picChg>
      </pc:sldChg>
      <pc:sldChg chg="addSp delSp modSp add mod ord">
        <pc:chgData name="Federica Lapolla" userId="6b83f417-c789-4700-a508-dc13352029ef" providerId="ADAL" clId="{D9085CFF-E74B-4B51-90BC-1A90F975B6CA}" dt="2024-04-23T12:39:18.835" v="1178" actId="14100"/>
        <pc:sldMkLst>
          <pc:docMk/>
          <pc:sldMk cId="3522494582" sldId="709"/>
        </pc:sldMkLst>
        <pc:spChg chg="mod">
          <ac:chgData name="Federica Lapolla" userId="6b83f417-c789-4700-a508-dc13352029ef" providerId="ADAL" clId="{D9085CFF-E74B-4B51-90BC-1A90F975B6CA}" dt="2024-04-23T10:52:23.076" v="745" actId="255"/>
          <ac:spMkLst>
            <pc:docMk/>
            <pc:sldMk cId="3522494582" sldId="709"/>
            <ac:spMk id="2" creationId="{C9A11892-28BA-461C-9AE6-70798E396E7B}"/>
          </ac:spMkLst>
        </pc:spChg>
        <pc:spChg chg="mod">
          <ac:chgData name="Federica Lapolla" userId="6b83f417-c789-4700-a508-dc13352029ef" providerId="ADAL" clId="{D9085CFF-E74B-4B51-90BC-1A90F975B6CA}" dt="2024-04-23T12:39:18.835" v="1178" actId="14100"/>
          <ac:spMkLst>
            <pc:docMk/>
            <pc:sldMk cId="3522494582" sldId="709"/>
            <ac:spMk id="4" creationId="{3045C3ED-324E-7636-9667-438F4E30AF7D}"/>
          </ac:spMkLst>
        </pc:spChg>
        <pc:spChg chg="add mod">
          <ac:chgData name="Federica Lapolla" userId="6b83f417-c789-4700-a508-dc13352029ef" providerId="ADAL" clId="{D9085CFF-E74B-4B51-90BC-1A90F975B6CA}" dt="2024-04-23T11:04:24.814" v="1138" actId="207"/>
          <ac:spMkLst>
            <pc:docMk/>
            <pc:sldMk cId="3522494582" sldId="709"/>
            <ac:spMk id="5" creationId="{BF5B8C33-65CE-40CA-5CB8-88508F833F13}"/>
          </ac:spMkLst>
        </pc:spChg>
        <pc:spChg chg="mod">
          <ac:chgData name="Federica Lapolla" userId="6b83f417-c789-4700-a508-dc13352029ef" providerId="ADAL" clId="{D9085CFF-E74B-4B51-90BC-1A90F975B6CA}" dt="2024-04-23T12:28:52.645" v="1149" actId="207"/>
          <ac:spMkLst>
            <pc:docMk/>
            <pc:sldMk cId="3522494582" sldId="709"/>
            <ac:spMk id="6" creationId="{C776F30D-BBF4-0378-C7E5-B47BA4EBC8B7}"/>
          </ac:spMkLst>
        </pc:spChg>
        <pc:spChg chg="mod">
          <ac:chgData name="Federica Lapolla" userId="6b83f417-c789-4700-a508-dc13352029ef" providerId="ADAL" clId="{D9085CFF-E74B-4B51-90BC-1A90F975B6CA}" dt="2024-04-23T12:28:49.223" v="1148" actId="207"/>
          <ac:spMkLst>
            <pc:docMk/>
            <pc:sldMk cId="3522494582" sldId="709"/>
            <ac:spMk id="7" creationId="{29BDF771-90CD-8B92-423A-18D7B78CD001}"/>
          </ac:spMkLst>
        </pc:spChg>
        <pc:picChg chg="add mod">
          <ac:chgData name="Federica Lapolla" userId="6b83f417-c789-4700-a508-dc13352029ef" providerId="ADAL" clId="{D9085CFF-E74B-4B51-90BC-1A90F975B6CA}" dt="2024-04-23T11:01:53.810" v="973" actId="1076"/>
          <ac:picMkLst>
            <pc:docMk/>
            <pc:sldMk cId="3522494582" sldId="709"/>
            <ac:picMk id="3" creationId="{7FBAB9FF-E306-94D6-2EB5-0182C3180736}"/>
          </ac:picMkLst>
        </pc:picChg>
        <pc:picChg chg="del">
          <ac:chgData name="Federica Lapolla" userId="6b83f417-c789-4700-a508-dc13352029ef" providerId="ADAL" clId="{D9085CFF-E74B-4B51-90BC-1A90F975B6CA}" dt="2024-04-23T10:49:39.774" v="723" actId="478"/>
          <ac:picMkLst>
            <pc:docMk/>
            <pc:sldMk cId="3522494582" sldId="709"/>
            <ac:picMk id="11" creationId="{80B5A58A-9BCF-4B71-90C2-CD29469E2416}"/>
          </ac:picMkLst>
        </pc:picChg>
      </pc:sldChg>
      <pc:sldChg chg="addSp delSp modSp mod">
        <pc:chgData name="Federica Lapolla" userId="6b83f417-c789-4700-a508-dc13352029ef" providerId="ADAL" clId="{D9085CFF-E74B-4B51-90BC-1A90F975B6CA}" dt="2024-04-23T12:45:27.614" v="1215" actId="478"/>
        <pc:sldMkLst>
          <pc:docMk/>
          <pc:sldMk cId="25877349" sldId="710"/>
        </pc:sldMkLst>
        <pc:spChg chg="mod">
          <ac:chgData name="Federica Lapolla" userId="6b83f417-c789-4700-a508-dc13352029ef" providerId="ADAL" clId="{D9085CFF-E74B-4B51-90BC-1A90F975B6CA}" dt="2024-04-23T12:45:02.176" v="1211" actId="1076"/>
          <ac:spMkLst>
            <pc:docMk/>
            <pc:sldMk cId="25877349" sldId="710"/>
            <ac:spMk id="2" creationId="{C9A11892-28BA-461C-9AE6-70798E396E7B}"/>
          </ac:spMkLst>
        </pc:spChg>
        <pc:spChg chg="mod">
          <ac:chgData name="Federica Lapolla" userId="6b83f417-c789-4700-a508-dc13352029ef" providerId="ADAL" clId="{D9085CFF-E74B-4B51-90BC-1A90F975B6CA}" dt="2024-04-23T10:38:11.156" v="708" actId="20577"/>
          <ac:spMkLst>
            <pc:docMk/>
            <pc:sldMk cId="25877349" sldId="710"/>
            <ac:spMk id="3" creationId="{17B1BB8E-2380-4F11-8E16-FD49ABCCDE1F}"/>
          </ac:spMkLst>
        </pc:spChg>
        <pc:spChg chg="add del mod">
          <ac:chgData name="Federica Lapolla" userId="6b83f417-c789-4700-a508-dc13352029ef" providerId="ADAL" clId="{D9085CFF-E74B-4B51-90BC-1A90F975B6CA}" dt="2024-04-23T12:45:27.614" v="1215" actId="478"/>
          <ac:spMkLst>
            <pc:docMk/>
            <pc:sldMk cId="25877349" sldId="710"/>
            <ac:spMk id="4" creationId="{557B16E1-3875-FFC8-A16A-4EBE39B6C964}"/>
          </ac:spMkLst>
        </pc:spChg>
        <pc:spChg chg="add del mod">
          <ac:chgData name="Federica Lapolla" userId="6b83f417-c789-4700-a508-dc13352029ef" providerId="ADAL" clId="{D9085CFF-E74B-4B51-90BC-1A90F975B6CA}" dt="2024-04-23T10:30:19.602" v="618" actId="478"/>
          <ac:spMkLst>
            <pc:docMk/>
            <pc:sldMk cId="25877349" sldId="710"/>
            <ac:spMk id="4" creationId="{6B31032E-DFD4-B1AC-2BC8-47AD782621AF}"/>
          </ac:spMkLst>
        </pc:spChg>
        <pc:spChg chg="add mod">
          <ac:chgData name="Federica Lapolla" userId="6b83f417-c789-4700-a508-dc13352029ef" providerId="ADAL" clId="{D9085CFF-E74B-4B51-90BC-1A90F975B6CA}" dt="2024-04-23T12:44:12.087" v="1206" actId="20577"/>
          <ac:spMkLst>
            <pc:docMk/>
            <pc:sldMk cId="25877349" sldId="710"/>
            <ac:spMk id="6" creationId="{2693DC4B-463C-B85F-17B7-94B29D224105}"/>
          </ac:spMkLst>
        </pc:spChg>
        <pc:spChg chg="del mod">
          <ac:chgData name="Federica Lapolla" userId="6b83f417-c789-4700-a508-dc13352029ef" providerId="ADAL" clId="{D9085CFF-E74B-4B51-90BC-1A90F975B6CA}" dt="2024-04-23T10:29:43.915" v="614" actId="478"/>
          <ac:spMkLst>
            <pc:docMk/>
            <pc:sldMk cId="25877349" sldId="710"/>
            <ac:spMk id="7" creationId="{402C4108-06BE-13EB-9800-D5E6BD00619C}"/>
          </ac:spMkLst>
        </pc:spChg>
        <pc:spChg chg="add mod">
          <ac:chgData name="Federica Lapolla" userId="6b83f417-c789-4700-a508-dc13352029ef" providerId="ADAL" clId="{D9085CFF-E74B-4B51-90BC-1A90F975B6CA}" dt="2024-04-23T12:44:02.163" v="1204" actId="207"/>
          <ac:spMkLst>
            <pc:docMk/>
            <pc:sldMk cId="25877349" sldId="710"/>
            <ac:spMk id="8" creationId="{D1A7ECD6-6CC8-73EC-9A02-135936B5FFD2}"/>
          </ac:spMkLst>
        </pc:spChg>
        <pc:spChg chg="del mod">
          <ac:chgData name="Federica Lapolla" userId="6b83f417-c789-4700-a508-dc13352029ef" providerId="ADAL" clId="{D9085CFF-E74B-4B51-90BC-1A90F975B6CA}" dt="2024-04-23T10:31:15.885" v="627" actId="478"/>
          <ac:spMkLst>
            <pc:docMk/>
            <pc:sldMk cId="25877349" sldId="710"/>
            <ac:spMk id="9" creationId="{698D0515-97FF-BF48-6DF0-359C54554A85}"/>
          </ac:spMkLst>
        </pc:spChg>
      </pc:sldChg>
      <pc:sldChg chg="del">
        <pc:chgData name="Federica Lapolla" userId="6b83f417-c789-4700-a508-dc13352029ef" providerId="ADAL" clId="{D9085CFF-E74B-4B51-90BC-1A90F975B6CA}" dt="2024-04-23T10:52:35.610" v="746" actId="47"/>
        <pc:sldMkLst>
          <pc:docMk/>
          <pc:sldMk cId="3533039310" sldId="711"/>
        </pc:sldMkLst>
      </pc:sldChg>
      <pc:sldChg chg="addSp delSp modSp mod">
        <pc:chgData name="Federica Lapolla" userId="6b83f417-c789-4700-a508-dc13352029ef" providerId="ADAL" clId="{D9085CFF-E74B-4B51-90BC-1A90F975B6CA}" dt="2024-04-23T13:58:59.657" v="1219" actId="20577"/>
        <pc:sldMkLst>
          <pc:docMk/>
          <pc:sldMk cId="3941844184" sldId="712"/>
        </pc:sldMkLst>
        <pc:spChg chg="mod">
          <ac:chgData name="Federica Lapolla" userId="6b83f417-c789-4700-a508-dc13352029ef" providerId="ADAL" clId="{D9085CFF-E74B-4B51-90BC-1A90F975B6CA}" dt="2024-04-23T12:40:00.889" v="1182" actId="1076"/>
          <ac:spMkLst>
            <pc:docMk/>
            <pc:sldMk cId="3941844184" sldId="712"/>
            <ac:spMk id="2" creationId="{C9A11892-28BA-461C-9AE6-70798E396E7B}"/>
          </ac:spMkLst>
        </pc:spChg>
        <pc:spChg chg="del">
          <ac:chgData name="Federica Lapolla" userId="6b83f417-c789-4700-a508-dc13352029ef" providerId="ADAL" clId="{D9085CFF-E74B-4B51-90BC-1A90F975B6CA}" dt="2024-04-23T09:32:58.565" v="325" actId="478"/>
          <ac:spMkLst>
            <pc:docMk/>
            <pc:sldMk cId="3941844184" sldId="712"/>
            <ac:spMk id="3" creationId="{17B1BB8E-2380-4F11-8E16-FD49ABCCDE1F}"/>
          </ac:spMkLst>
        </pc:spChg>
        <pc:spChg chg="del">
          <ac:chgData name="Federica Lapolla" userId="6b83f417-c789-4700-a508-dc13352029ef" providerId="ADAL" clId="{D9085CFF-E74B-4B51-90BC-1A90F975B6CA}" dt="2024-04-23T09:32:59.971" v="326" actId="478"/>
          <ac:spMkLst>
            <pc:docMk/>
            <pc:sldMk cId="3941844184" sldId="712"/>
            <ac:spMk id="4" creationId="{6B31032E-DFD4-B1AC-2BC8-47AD782621AF}"/>
          </ac:spMkLst>
        </pc:spChg>
        <pc:spChg chg="del">
          <ac:chgData name="Federica Lapolla" userId="6b83f417-c789-4700-a508-dc13352029ef" providerId="ADAL" clId="{D9085CFF-E74B-4B51-90BC-1A90F975B6CA}" dt="2024-04-23T09:33:04.835" v="328" actId="478"/>
          <ac:spMkLst>
            <pc:docMk/>
            <pc:sldMk cId="3941844184" sldId="712"/>
            <ac:spMk id="7" creationId="{402C4108-06BE-13EB-9800-D5E6BD00619C}"/>
          </ac:spMkLst>
        </pc:spChg>
        <pc:spChg chg="add del mod">
          <ac:chgData name="Federica Lapolla" userId="6b83f417-c789-4700-a508-dc13352029ef" providerId="ADAL" clId="{D9085CFF-E74B-4B51-90BC-1A90F975B6CA}" dt="2024-04-23T09:33:07.579" v="329" actId="478"/>
          <ac:spMkLst>
            <pc:docMk/>
            <pc:sldMk cId="3941844184" sldId="712"/>
            <ac:spMk id="8" creationId="{2D020712-DFEA-5E32-16F4-5AC1E2A37794}"/>
          </ac:spMkLst>
        </pc:spChg>
        <pc:spChg chg="del">
          <ac:chgData name="Federica Lapolla" userId="6b83f417-c789-4700-a508-dc13352029ef" providerId="ADAL" clId="{D9085CFF-E74B-4B51-90BC-1A90F975B6CA}" dt="2024-04-23T09:33:03.594" v="327" actId="478"/>
          <ac:spMkLst>
            <pc:docMk/>
            <pc:sldMk cId="3941844184" sldId="712"/>
            <ac:spMk id="9" creationId="{698D0515-97FF-BF48-6DF0-359C54554A85}"/>
          </ac:spMkLst>
        </pc:spChg>
        <pc:spChg chg="add mod">
          <ac:chgData name="Federica Lapolla" userId="6b83f417-c789-4700-a508-dc13352029ef" providerId="ADAL" clId="{D9085CFF-E74B-4B51-90BC-1A90F975B6CA}" dt="2024-04-23T12:40:03.774" v="1183" actId="1076"/>
          <ac:spMkLst>
            <pc:docMk/>
            <pc:sldMk cId="3941844184" sldId="712"/>
            <ac:spMk id="10" creationId="{CEFAB53E-3584-C5E4-5170-64025728B5E4}"/>
          </ac:spMkLst>
        </pc:spChg>
        <pc:spChg chg="add del mod">
          <ac:chgData name="Federica Lapolla" userId="6b83f417-c789-4700-a508-dc13352029ef" providerId="ADAL" clId="{D9085CFF-E74B-4B51-90BC-1A90F975B6CA}" dt="2024-04-23T09:38:57.387" v="387" actId="478"/>
          <ac:spMkLst>
            <pc:docMk/>
            <pc:sldMk cId="3941844184" sldId="712"/>
            <ac:spMk id="12" creationId="{C217EDDF-01DF-FF50-575E-C744F87409B6}"/>
          </ac:spMkLst>
        </pc:spChg>
        <pc:spChg chg="add mod">
          <ac:chgData name="Federica Lapolla" userId="6b83f417-c789-4700-a508-dc13352029ef" providerId="ADAL" clId="{D9085CFF-E74B-4B51-90BC-1A90F975B6CA}" dt="2024-04-23T13:58:59.657" v="1219" actId="20577"/>
          <ac:spMkLst>
            <pc:docMk/>
            <pc:sldMk cId="3941844184" sldId="712"/>
            <ac:spMk id="15" creationId="{9520F9BB-1EFF-DAEC-EA0B-1CDA73052D84}"/>
          </ac:spMkLst>
        </pc:spChg>
        <pc:spChg chg="add del mod">
          <ac:chgData name="Federica Lapolla" userId="6b83f417-c789-4700-a508-dc13352029ef" providerId="ADAL" clId="{D9085CFF-E74B-4B51-90BC-1A90F975B6CA}" dt="2024-04-23T12:40:26.365" v="1186" actId="478"/>
          <ac:spMkLst>
            <pc:docMk/>
            <pc:sldMk cId="3941844184" sldId="712"/>
            <ac:spMk id="19" creationId="{33472FE2-D5D0-27A0-6913-7A667E4D07AF}"/>
          </ac:spMkLst>
        </pc:spChg>
        <pc:graphicFrameChg chg="add del mod modGraphic">
          <ac:chgData name="Federica Lapolla" userId="6b83f417-c789-4700-a508-dc13352029ef" providerId="ADAL" clId="{D9085CFF-E74B-4B51-90BC-1A90F975B6CA}" dt="2024-04-23T10:14:33.362" v="608" actId="478"/>
          <ac:graphicFrameMkLst>
            <pc:docMk/>
            <pc:sldMk cId="3941844184" sldId="712"/>
            <ac:graphicFrameMk id="21" creationId="{D3147DB5-F902-5A4F-E09D-E39B60CD9737}"/>
          </ac:graphicFrameMkLst>
        </pc:graphicFrameChg>
        <pc:picChg chg="add mod">
          <ac:chgData name="Federica Lapolla" userId="6b83f417-c789-4700-a508-dc13352029ef" providerId="ADAL" clId="{D9085CFF-E74B-4B51-90BC-1A90F975B6CA}" dt="2024-04-23T12:40:09.011" v="1184" actId="1076"/>
          <ac:picMkLst>
            <pc:docMk/>
            <pc:sldMk cId="3941844184" sldId="712"/>
            <ac:picMk id="11" creationId="{55B87B80-6A9C-94CE-0CAA-44BB644A9F17}"/>
          </ac:picMkLst>
        </pc:picChg>
        <pc:picChg chg="add mod">
          <ac:chgData name="Federica Lapolla" userId="6b83f417-c789-4700-a508-dc13352029ef" providerId="ADAL" clId="{D9085CFF-E74B-4B51-90BC-1A90F975B6CA}" dt="2024-04-23T12:41:52.006" v="1194" actId="14100"/>
          <ac:picMkLst>
            <pc:docMk/>
            <pc:sldMk cId="3941844184" sldId="712"/>
            <ac:picMk id="17" creationId="{E126CA0C-164B-2E21-F9FA-F81920A39A1F}"/>
          </ac:picMkLst>
        </pc:picChg>
        <pc:picChg chg="add del mod">
          <ac:chgData name="Federica Lapolla" userId="6b83f417-c789-4700-a508-dc13352029ef" providerId="ADAL" clId="{D9085CFF-E74B-4B51-90BC-1A90F975B6CA}" dt="2024-04-23T10:01:20.014" v="597" actId="478"/>
          <ac:picMkLst>
            <pc:docMk/>
            <pc:sldMk cId="3941844184" sldId="712"/>
            <ac:picMk id="20" creationId="{789AA6BF-C9B0-98E8-DA09-751E541204A5}"/>
          </ac:picMkLst>
        </pc:picChg>
        <pc:picChg chg="add mod">
          <ac:chgData name="Federica Lapolla" userId="6b83f417-c789-4700-a508-dc13352029ef" providerId="ADAL" clId="{D9085CFF-E74B-4B51-90BC-1A90F975B6CA}" dt="2024-04-23T12:43:16.079" v="1199" actId="1076"/>
          <ac:picMkLst>
            <pc:docMk/>
            <pc:sldMk cId="3941844184" sldId="712"/>
            <ac:picMk id="22" creationId="{F7F101C2-21C6-EB55-874E-2743DFB3ED8A}"/>
          </ac:picMkLst>
        </pc:picChg>
      </pc:sldChg>
    </pc:docChg>
  </pc:docChgLst>
  <pc:docChgLst>
    <pc:chgData name="Federica Lapolla" userId="6b83f417-c789-4700-a508-dc13352029ef" providerId="ADAL" clId="{8E23041B-4A91-471B-82D1-FF3DA66177D0}"/>
    <pc:docChg chg="undo custSel delSld modSld sldOrd">
      <pc:chgData name="Federica Lapolla" userId="6b83f417-c789-4700-a508-dc13352029ef" providerId="ADAL" clId="{8E23041B-4A91-471B-82D1-FF3DA66177D0}" dt="2021-11-03T15:50:18.301" v="2679" actId="255"/>
      <pc:docMkLst>
        <pc:docMk/>
      </pc:docMkLst>
      <pc:sldChg chg="addSp delSp modSp mod">
        <pc:chgData name="Federica Lapolla" userId="6b83f417-c789-4700-a508-dc13352029ef" providerId="ADAL" clId="{8E23041B-4A91-471B-82D1-FF3DA66177D0}" dt="2021-11-03T13:27:47.837" v="2663" actId="1076"/>
        <pc:sldMkLst>
          <pc:docMk/>
          <pc:sldMk cId="3814992835" sldId="256"/>
        </pc:sldMkLst>
        <pc:spChg chg="add mod">
          <ac:chgData name="Federica Lapolla" userId="6b83f417-c789-4700-a508-dc13352029ef" providerId="ADAL" clId="{8E23041B-4A91-471B-82D1-FF3DA66177D0}" dt="2021-11-03T13:27:47.837" v="2663" actId="1076"/>
          <ac:spMkLst>
            <pc:docMk/>
            <pc:sldMk cId="3814992835" sldId="256"/>
            <ac:spMk id="3" creationId="{3B78BE7B-D2DF-41E3-A70C-16E9C1395096}"/>
          </ac:spMkLst>
        </pc:spChg>
        <pc:spChg chg="mod">
          <ac:chgData name="Federica Lapolla" userId="6b83f417-c789-4700-a508-dc13352029ef" providerId="ADAL" clId="{8E23041B-4A91-471B-82D1-FF3DA66177D0}" dt="2021-11-03T09:41:22.527" v="1263" actId="20577"/>
          <ac:spMkLst>
            <pc:docMk/>
            <pc:sldMk cId="3814992835" sldId="256"/>
            <ac:spMk id="5" creationId="{1F0B965D-D015-4586-8196-ECCEC276B7B9}"/>
          </ac:spMkLst>
        </pc:spChg>
        <pc:spChg chg="mod">
          <ac:chgData name="Federica Lapolla" userId="6b83f417-c789-4700-a508-dc13352029ef" providerId="ADAL" clId="{8E23041B-4A91-471B-82D1-FF3DA66177D0}" dt="2021-11-03T13:27:41.124" v="2662" actId="1076"/>
          <ac:spMkLst>
            <pc:docMk/>
            <pc:sldMk cId="3814992835" sldId="256"/>
            <ac:spMk id="27" creationId="{1914A1E9-A8CC-7A4F-9F63-A42D31C4F78B}"/>
          </ac:spMkLst>
        </pc:spChg>
        <pc:spChg chg="del mod">
          <ac:chgData name="Federica Lapolla" userId="6b83f417-c789-4700-a508-dc13352029ef" providerId="ADAL" clId="{8E23041B-4A91-471B-82D1-FF3DA66177D0}" dt="2021-11-03T09:04:49.910" v="85" actId="478"/>
          <ac:spMkLst>
            <pc:docMk/>
            <pc:sldMk cId="3814992835" sldId="256"/>
            <ac:spMk id="28" creationId="{B7D2F6E9-DE00-D24D-A517-EC4AF338EFB9}"/>
          </ac:spMkLst>
        </pc:spChg>
        <pc:picChg chg="add mod">
          <ac:chgData name="Federica Lapolla" userId="6b83f417-c789-4700-a508-dc13352029ef" providerId="ADAL" clId="{8E23041B-4A91-471B-82D1-FF3DA66177D0}" dt="2021-11-03T13:27:36.862" v="2661" actId="14100"/>
          <ac:picMkLst>
            <pc:docMk/>
            <pc:sldMk cId="3814992835" sldId="256"/>
            <ac:picMk id="6" creationId="{F68AA627-03C3-42AC-BFC6-5FB76FAF0A75}"/>
          </ac:picMkLst>
        </pc:picChg>
      </pc:sldChg>
      <pc:sldChg chg="del">
        <pc:chgData name="Federica Lapolla" userId="6b83f417-c789-4700-a508-dc13352029ef" providerId="ADAL" clId="{8E23041B-4A91-471B-82D1-FF3DA66177D0}" dt="2021-11-03T09:30:10.886" v="896" actId="47"/>
        <pc:sldMkLst>
          <pc:docMk/>
          <pc:sldMk cId="2612991629" sldId="272"/>
        </pc:sldMkLst>
      </pc:sldChg>
      <pc:sldChg chg="addSp delSp modSp del mod delAnim modAnim">
        <pc:chgData name="Federica Lapolla" userId="6b83f417-c789-4700-a508-dc13352029ef" providerId="ADAL" clId="{8E23041B-4A91-471B-82D1-FF3DA66177D0}" dt="2021-11-03T13:26:07.429" v="2648" actId="2696"/>
        <pc:sldMkLst>
          <pc:docMk/>
          <pc:sldMk cId="1808193247" sldId="274"/>
        </pc:sldMkLst>
        <pc:spChg chg="mod">
          <ac:chgData name="Federica Lapolla" userId="6b83f417-c789-4700-a508-dc13352029ef" providerId="ADAL" clId="{8E23041B-4A91-471B-82D1-FF3DA66177D0}" dt="2021-11-03T09:08:37.207" v="324" actId="20577"/>
          <ac:spMkLst>
            <pc:docMk/>
            <pc:sldMk cId="1808193247" sldId="274"/>
            <ac:spMk id="6" creationId="{00000000-0000-0000-0000-000000000000}"/>
          </ac:spMkLst>
        </pc:spChg>
        <pc:spChg chg="add del mod">
          <ac:chgData name="Federica Lapolla" userId="6b83f417-c789-4700-a508-dc13352029ef" providerId="ADAL" clId="{8E23041B-4A91-471B-82D1-FF3DA66177D0}" dt="2021-11-03T09:09:26.116" v="341" actId="478"/>
          <ac:spMkLst>
            <pc:docMk/>
            <pc:sldMk cId="1808193247" sldId="274"/>
            <ac:spMk id="11" creationId="{31CB424A-A0BA-457A-9F88-0D7F765C204B}"/>
          </ac:spMkLst>
        </pc:spChg>
        <pc:spChg chg="del mod">
          <ac:chgData name="Federica Lapolla" userId="6b83f417-c789-4700-a508-dc13352029ef" providerId="ADAL" clId="{8E23041B-4A91-471B-82D1-FF3DA66177D0}" dt="2021-11-03T09:08:59.824" v="338" actId="478"/>
          <ac:spMkLst>
            <pc:docMk/>
            <pc:sldMk cId="1808193247" sldId="274"/>
            <ac:spMk id="13" creationId="{8FB67C33-A339-4FA5-9BCC-53BFDC41FD99}"/>
          </ac:spMkLst>
        </pc:spChg>
        <pc:spChg chg="del">
          <ac:chgData name="Federica Lapolla" userId="6b83f417-c789-4700-a508-dc13352029ef" providerId="ADAL" clId="{8E23041B-4A91-471B-82D1-FF3DA66177D0}" dt="2021-11-03T09:08:44.294" v="326" actId="478"/>
          <ac:spMkLst>
            <pc:docMk/>
            <pc:sldMk cId="1808193247" sldId="274"/>
            <ac:spMk id="14" creationId="{F939F0AF-EDED-49E3-A9F9-843A2A4CF0EC}"/>
          </ac:spMkLst>
        </pc:spChg>
        <pc:spChg chg="add mod">
          <ac:chgData name="Federica Lapolla" userId="6b83f417-c789-4700-a508-dc13352029ef" providerId="ADAL" clId="{8E23041B-4A91-471B-82D1-FF3DA66177D0}" dt="2021-11-03T12:21:37.016" v="1950" actId="113"/>
          <ac:spMkLst>
            <pc:docMk/>
            <pc:sldMk cId="1808193247" sldId="274"/>
            <ac:spMk id="16" creationId="{063E07AF-7BD6-4BBC-B9BE-3C6FA2D29550}"/>
          </ac:spMkLst>
        </pc:spChg>
        <pc:spChg chg="add mod">
          <ac:chgData name="Federica Lapolla" userId="6b83f417-c789-4700-a508-dc13352029ef" providerId="ADAL" clId="{8E23041B-4A91-471B-82D1-FF3DA66177D0}" dt="2021-11-03T12:24:00.636" v="1991" actId="20577"/>
          <ac:spMkLst>
            <pc:docMk/>
            <pc:sldMk cId="1808193247" sldId="274"/>
            <ac:spMk id="17" creationId="{EA2BDB34-047E-432B-949B-0570BB944513}"/>
          </ac:spMkLst>
        </pc:spChg>
        <pc:grpChg chg="del mod">
          <ac:chgData name="Federica Lapolla" userId="6b83f417-c789-4700-a508-dc13352029ef" providerId="ADAL" clId="{8E23041B-4A91-471B-82D1-FF3DA66177D0}" dt="2021-11-03T09:08:46.245" v="328" actId="478"/>
          <ac:grpSpMkLst>
            <pc:docMk/>
            <pc:sldMk cId="1808193247" sldId="274"/>
            <ac:grpSpMk id="22" creationId="{B903DEA6-D958-4CED-8DF7-ED0E112C32CA}"/>
          </ac:grpSpMkLst>
        </pc:grpChg>
        <pc:picChg chg="add del">
          <ac:chgData name="Federica Lapolla" userId="6b83f417-c789-4700-a508-dc13352029ef" providerId="ADAL" clId="{8E23041B-4A91-471B-82D1-FF3DA66177D0}" dt="2021-11-03T09:09:35.041" v="343"/>
          <ac:picMkLst>
            <pc:docMk/>
            <pc:sldMk cId="1808193247" sldId="274"/>
            <ac:picMk id="2" creationId="{B9610490-B3EA-4A52-83BB-39FF4F67F7BF}"/>
          </ac:picMkLst>
        </pc:picChg>
        <pc:picChg chg="del">
          <ac:chgData name="Federica Lapolla" userId="6b83f417-c789-4700-a508-dc13352029ef" providerId="ADAL" clId="{8E23041B-4A91-471B-82D1-FF3DA66177D0}" dt="2021-11-03T09:08:40.701" v="325" actId="478"/>
          <ac:picMkLst>
            <pc:docMk/>
            <pc:sldMk cId="1808193247" sldId="274"/>
            <ac:picMk id="12" creationId="{D61741FF-73E0-4C58-BE0F-32A383E80D16}"/>
          </ac:picMkLst>
        </pc:picChg>
      </pc:sldChg>
      <pc:sldChg chg="del">
        <pc:chgData name="Federica Lapolla" userId="6b83f417-c789-4700-a508-dc13352029ef" providerId="ADAL" clId="{8E23041B-4A91-471B-82D1-FF3DA66177D0}" dt="2021-11-03T09:30:14.798" v="898" actId="47"/>
        <pc:sldMkLst>
          <pc:docMk/>
          <pc:sldMk cId="0" sldId="587"/>
        </pc:sldMkLst>
      </pc:sldChg>
      <pc:sldChg chg="del">
        <pc:chgData name="Federica Lapolla" userId="6b83f417-c789-4700-a508-dc13352029ef" providerId="ADAL" clId="{8E23041B-4A91-471B-82D1-FF3DA66177D0}" dt="2021-11-03T09:30:12.942" v="897" actId="47"/>
        <pc:sldMkLst>
          <pc:docMk/>
          <pc:sldMk cId="4239009436" sldId="594"/>
        </pc:sldMkLst>
      </pc:sldChg>
      <pc:sldChg chg="addSp delSp modSp mod addAnim delAnim modAnim">
        <pc:chgData name="Federica Lapolla" userId="6b83f417-c789-4700-a508-dc13352029ef" providerId="ADAL" clId="{8E23041B-4A91-471B-82D1-FF3DA66177D0}" dt="2021-11-03T13:26:19.288" v="2659" actId="20577"/>
        <pc:sldMkLst>
          <pc:docMk/>
          <pc:sldMk cId="793450201" sldId="616"/>
        </pc:sldMkLst>
        <pc:spChg chg="mod">
          <ac:chgData name="Federica Lapolla" userId="6b83f417-c789-4700-a508-dc13352029ef" providerId="ADAL" clId="{8E23041B-4A91-471B-82D1-FF3DA66177D0}" dt="2021-11-03T13:26:19.288" v="2659" actId="20577"/>
          <ac:spMkLst>
            <pc:docMk/>
            <pc:sldMk cId="793450201" sldId="616"/>
            <ac:spMk id="6" creationId="{00000000-0000-0000-0000-000000000000}"/>
          </ac:spMkLst>
        </pc:spChg>
        <pc:spChg chg="add del mod">
          <ac:chgData name="Federica Lapolla" userId="6b83f417-c789-4700-a508-dc13352029ef" providerId="ADAL" clId="{8E23041B-4A91-471B-82D1-FF3DA66177D0}" dt="2021-11-03T09:38:09.327" v="1046" actId="478"/>
          <ac:spMkLst>
            <pc:docMk/>
            <pc:sldMk cId="793450201" sldId="616"/>
            <ac:spMk id="14" creationId="{1F1AB178-50C8-4477-A633-56ABC93A559A}"/>
          </ac:spMkLst>
        </pc:spChg>
        <pc:spChg chg="add del mod">
          <ac:chgData name="Federica Lapolla" userId="6b83f417-c789-4700-a508-dc13352029ef" providerId="ADAL" clId="{8E23041B-4A91-471B-82D1-FF3DA66177D0}" dt="2021-11-03T12:24:26.603" v="1999" actId="20577"/>
          <ac:spMkLst>
            <pc:docMk/>
            <pc:sldMk cId="793450201" sldId="616"/>
            <ac:spMk id="15" creationId="{D31F1A42-7E6B-4A9A-8FDE-58D0F30FA7F4}"/>
          </ac:spMkLst>
        </pc:spChg>
        <pc:graphicFrameChg chg="add del mod modGraphic">
          <ac:chgData name="Federica Lapolla" userId="6b83f417-c789-4700-a508-dc13352029ef" providerId="ADAL" clId="{8E23041B-4A91-471B-82D1-FF3DA66177D0}" dt="2021-11-03T09:30:51.274" v="902"/>
          <ac:graphicFrameMkLst>
            <pc:docMk/>
            <pc:sldMk cId="793450201" sldId="616"/>
            <ac:graphicFrameMk id="2" creationId="{0AD99C6B-6B63-4826-9113-1BE6FD850D0C}"/>
          </ac:graphicFrameMkLst>
        </pc:graphicFrameChg>
        <pc:graphicFrameChg chg="del">
          <ac:chgData name="Federica Lapolla" userId="6b83f417-c789-4700-a508-dc13352029ef" providerId="ADAL" clId="{8E23041B-4A91-471B-82D1-FF3DA66177D0}" dt="2021-11-03T09:15:58.638" v="586" actId="21"/>
          <ac:graphicFrameMkLst>
            <pc:docMk/>
            <pc:sldMk cId="793450201" sldId="616"/>
            <ac:graphicFrameMk id="3" creationId="{B46A361E-D2C9-40D8-ADA8-36A4BA85AEB5}"/>
          </ac:graphicFrameMkLst>
        </pc:graphicFrameChg>
        <pc:graphicFrameChg chg="add del mod">
          <ac:chgData name="Federica Lapolla" userId="6b83f417-c789-4700-a508-dc13352029ef" providerId="ADAL" clId="{8E23041B-4A91-471B-82D1-FF3DA66177D0}" dt="2021-11-03T09:31:03.246" v="904" actId="478"/>
          <ac:graphicFrameMkLst>
            <pc:docMk/>
            <pc:sldMk cId="793450201" sldId="616"/>
            <ac:graphicFrameMk id="7" creationId="{278F0842-466C-4C67-A217-2D743ACB2F14}"/>
          </ac:graphicFrameMkLst>
        </pc:graphicFrameChg>
        <pc:graphicFrameChg chg="add del mod modGraphic">
          <ac:chgData name="Federica Lapolla" userId="6b83f417-c789-4700-a508-dc13352029ef" providerId="ADAL" clId="{8E23041B-4A91-471B-82D1-FF3DA66177D0}" dt="2021-11-03T09:32:05.995" v="909" actId="21"/>
          <ac:graphicFrameMkLst>
            <pc:docMk/>
            <pc:sldMk cId="793450201" sldId="616"/>
            <ac:graphicFrameMk id="8" creationId="{ECF06D6F-7046-42EE-945E-C6006A50E7B5}"/>
          </ac:graphicFrameMkLst>
        </pc:graphicFrameChg>
        <pc:graphicFrameChg chg="add del mod modGraphic">
          <ac:chgData name="Federica Lapolla" userId="6b83f417-c789-4700-a508-dc13352029ef" providerId="ADAL" clId="{8E23041B-4A91-471B-82D1-FF3DA66177D0}" dt="2021-11-03T09:32:50.215" v="913" actId="478"/>
          <ac:graphicFrameMkLst>
            <pc:docMk/>
            <pc:sldMk cId="793450201" sldId="616"/>
            <ac:graphicFrameMk id="9" creationId="{871DFC1A-E1DC-4CEC-B9A8-60E84CA775E9}"/>
          </ac:graphicFrameMkLst>
        </pc:graphicFrameChg>
        <pc:picChg chg="add del mod">
          <ac:chgData name="Federica Lapolla" userId="6b83f417-c789-4700-a508-dc13352029ef" providerId="ADAL" clId="{8E23041B-4A91-471B-82D1-FF3DA66177D0}" dt="2021-11-03T09:35:07.649" v="921"/>
          <ac:picMkLst>
            <pc:docMk/>
            <pc:sldMk cId="793450201" sldId="616"/>
            <ac:picMk id="10" creationId="{6A31F0D4-7A39-4990-BBF6-61424D7F032A}"/>
          </ac:picMkLst>
        </pc:picChg>
        <pc:picChg chg="add mod">
          <ac:chgData name="Federica Lapolla" userId="6b83f417-c789-4700-a508-dc13352029ef" providerId="ADAL" clId="{8E23041B-4A91-471B-82D1-FF3DA66177D0}" dt="2021-11-03T13:26:12.260" v="2649" actId="1076"/>
          <ac:picMkLst>
            <pc:docMk/>
            <pc:sldMk cId="793450201" sldId="616"/>
            <ac:picMk id="12" creationId="{DC2AEF5A-5C31-42E3-817C-14D06585E27C}"/>
          </ac:picMkLst>
        </pc:picChg>
        <pc:picChg chg="del">
          <ac:chgData name="Federica Lapolla" userId="6b83f417-c789-4700-a508-dc13352029ef" providerId="ADAL" clId="{8E23041B-4A91-471B-82D1-FF3DA66177D0}" dt="2021-11-03T09:32:39.285" v="912" actId="478"/>
          <ac:picMkLst>
            <pc:docMk/>
            <pc:sldMk cId="793450201" sldId="616"/>
            <ac:picMk id="20" creationId="{4A4F5D25-D905-4090-9DC3-2B7BA06C12E9}"/>
          </ac:picMkLst>
        </pc:picChg>
      </pc:sldChg>
      <pc:sldChg chg="addSp delSp modSp mod ord delAnim modAnim">
        <pc:chgData name="Federica Lapolla" userId="6b83f417-c789-4700-a508-dc13352029ef" providerId="ADAL" clId="{8E23041B-4A91-471B-82D1-FF3DA66177D0}" dt="2021-11-03T12:13:19.062" v="1360" actId="20577"/>
        <pc:sldMkLst>
          <pc:docMk/>
          <pc:sldMk cId="3452870805" sldId="633"/>
        </pc:sldMkLst>
        <pc:spChg chg="mod">
          <ac:chgData name="Federica Lapolla" userId="6b83f417-c789-4700-a508-dc13352029ef" providerId="ADAL" clId="{8E23041B-4A91-471B-82D1-FF3DA66177D0}" dt="2021-11-03T09:17:13.636" v="689" actId="313"/>
          <ac:spMkLst>
            <pc:docMk/>
            <pc:sldMk cId="3452870805" sldId="633"/>
            <ac:spMk id="6" creationId="{00000000-0000-0000-0000-000000000000}"/>
          </ac:spMkLst>
        </pc:spChg>
        <pc:spChg chg="mod">
          <ac:chgData name="Federica Lapolla" userId="6b83f417-c789-4700-a508-dc13352029ef" providerId="ADAL" clId="{8E23041B-4A91-471B-82D1-FF3DA66177D0}" dt="2021-11-03T09:24:56.363" v="798" actId="1076"/>
          <ac:spMkLst>
            <pc:docMk/>
            <pc:sldMk cId="3452870805" sldId="633"/>
            <ac:spMk id="7" creationId="{3CBD73E4-6EEA-448D-B86C-9DA8E703F716}"/>
          </ac:spMkLst>
        </pc:spChg>
        <pc:spChg chg="mod">
          <ac:chgData name="Federica Lapolla" userId="6b83f417-c789-4700-a508-dc13352029ef" providerId="ADAL" clId="{8E23041B-4A91-471B-82D1-FF3DA66177D0}" dt="2021-11-03T09:24:51.103" v="797" actId="1076"/>
          <ac:spMkLst>
            <pc:docMk/>
            <pc:sldMk cId="3452870805" sldId="633"/>
            <ac:spMk id="11" creationId="{1E642C4F-E468-4010-81AA-0B7589AF184E}"/>
          </ac:spMkLst>
        </pc:spChg>
        <pc:spChg chg="mod">
          <ac:chgData name="Federica Lapolla" userId="6b83f417-c789-4700-a508-dc13352029ef" providerId="ADAL" clId="{8E23041B-4A91-471B-82D1-FF3DA66177D0}" dt="2021-11-03T09:24:47.315" v="796" actId="1076"/>
          <ac:spMkLst>
            <pc:docMk/>
            <pc:sldMk cId="3452870805" sldId="633"/>
            <ac:spMk id="12" creationId="{31532FC6-FD03-459C-9078-A640753EEEB8}"/>
          </ac:spMkLst>
        </pc:spChg>
        <pc:spChg chg="mod">
          <ac:chgData name="Federica Lapolla" userId="6b83f417-c789-4700-a508-dc13352029ef" providerId="ADAL" clId="{8E23041B-4A91-471B-82D1-FF3DA66177D0}" dt="2021-11-03T09:24:45.168" v="795" actId="1076"/>
          <ac:spMkLst>
            <pc:docMk/>
            <pc:sldMk cId="3452870805" sldId="633"/>
            <ac:spMk id="13" creationId="{E1641684-1D13-4FAA-A0C0-22B0D7C41E2A}"/>
          </ac:spMkLst>
        </pc:spChg>
        <pc:spChg chg="mod">
          <ac:chgData name="Federica Lapolla" userId="6b83f417-c789-4700-a508-dc13352029ef" providerId="ADAL" clId="{8E23041B-4A91-471B-82D1-FF3DA66177D0}" dt="2021-11-03T09:15:14.212" v="579" actId="207"/>
          <ac:spMkLst>
            <pc:docMk/>
            <pc:sldMk cId="3452870805" sldId="633"/>
            <ac:spMk id="14" creationId="{8B0583BE-86EB-4228-9633-C65C744EA824}"/>
          </ac:spMkLst>
        </pc:spChg>
        <pc:spChg chg="del">
          <ac:chgData name="Federica Lapolla" userId="6b83f417-c789-4700-a508-dc13352029ef" providerId="ADAL" clId="{8E23041B-4A91-471B-82D1-FF3DA66177D0}" dt="2021-11-03T09:13:47.652" v="470" actId="478"/>
          <ac:spMkLst>
            <pc:docMk/>
            <pc:sldMk cId="3452870805" sldId="633"/>
            <ac:spMk id="15" creationId="{C8E8FF1D-1247-454C-BA3E-1B5B0B7580BB}"/>
          </ac:spMkLst>
        </pc:spChg>
        <pc:spChg chg="add del mod">
          <ac:chgData name="Federica Lapolla" userId="6b83f417-c789-4700-a508-dc13352029ef" providerId="ADAL" clId="{8E23041B-4A91-471B-82D1-FF3DA66177D0}" dt="2021-11-03T09:15:43.679" v="585" actId="478"/>
          <ac:spMkLst>
            <pc:docMk/>
            <pc:sldMk cId="3452870805" sldId="633"/>
            <ac:spMk id="16" creationId="{9C5F756E-92A6-42C1-930C-062CF2EC222C}"/>
          </ac:spMkLst>
        </pc:spChg>
        <pc:spChg chg="add mod">
          <ac:chgData name="Federica Lapolla" userId="6b83f417-c789-4700-a508-dc13352029ef" providerId="ADAL" clId="{8E23041B-4A91-471B-82D1-FF3DA66177D0}" dt="2021-11-03T12:12:02.434" v="1309" actId="20577"/>
          <ac:spMkLst>
            <pc:docMk/>
            <pc:sldMk cId="3452870805" sldId="633"/>
            <ac:spMk id="18" creationId="{3DB47710-FD04-4F37-9081-8286952A8EDA}"/>
          </ac:spMkLst>
        </pc:spChg>
        <pc:graphicFrameChg chg="add mod modGraphic">
          <ac:chgData name="Federica Lapolla" userId="6b83f417-c789-4700-a508-dc13352029ef" providerId="ADAL" clId="{8E23041B-4A91-471B-82D1-FF3DA66177D0}" dt="2021-11-03T12:13:19.062" v="1360" actId="20577"/>
          <ac:graphicFrameMkLst>
            <pc:docMk/>
            <pc:sldMk cId="3452870805" sldId="633"/>
            <ac:graphicFrameMk id="17" creationId="{D1627C88-4290-44B3-BAF3-415DAB99573C}"/>
          </ac:graphicFrameMkLst>
        </pc:graphicFrameChg>
        <pc:picChg chg="del mod">
          <ac:chgData name="Federica Lapolla" userId="6b83f417-c789-4700-a508-dc13352029ef" providerId="ADAL" clId="{8E23041B-4A91-471B-82D1-FF3DA66177D0}" dt="2021-11-03T09:13:16.114" v="462" actId="478"/>
          <ac:picMkLst>
            <pc:docMk/>
            <pc:sldMk cId="3452870805" sldId="633"/>
            <ac:picMk id="4" creationId="{A02DE09E-73D7-40AA-9F68-746CF209B882}"/>
          </ac:picMkLst>
        </pc:picChg>
      </pc:sldChg>
      <pc:sldChg chg="addSp delSp modSp mod">
        <pc:chgData name="Federica Lapolla" userId="6b83f417-c789-4700-a508-dc13352029ef" providerId="ADAL" clId="{8E23041B-4A91-471B-82D1-FF3DA66177D0}" dt="2021-11-03T15:50:18.301" v="2679" actId="255"/>
        <pc:sldMkLst>
          <pc:docMk/>
          <pc:sldMk cId="3801389862" sldId="634"/>
        </pc:sldMkLst>
        <pc:spChg chg="add mod">
          <ac:chgData name="Federica Lapolla" userId="6b83f417-c789-4700-a508-dc13352029ef" providerId="ADAL" clId="{8E23041B-4A91-471B-82D1-FF3DA66177D0}" dt="2021-11-03T15:50:18.301" v="2679" actId="255"/>
          <ac:spMkLst>
            <pc:docMk/>
            <pc:sldMk cId="3801389862" sldId="634"/>
            <ac:spMk id="10" creationId="{865F513F-27CF-4CDF-BFDE-BFEB4D1D65CE}"/>
          </ac:spMkLst>
        </pc:spChg>
        <pc:spChg chg="del mod">
          <ac:chgData name="Federica Lapolla" userId="6b83f417-c789-4700-a508-dc13352029ef" providerId="ADAL" clId="{8E23041B-4A91-471B-82D1-FF3DA66177D0}" dt="2021-11-03T13:15:27.771" v="2002" actId="478"/>
          <ac:spMkLst>
            <pc:docMk/>
            <pc:sldMk cId="3801389862" sldId="634"/>
            <ac:spMk id="16" creationId="{063E07AF-7BD6-4BBC-B9BE-3C6FA2D29550}"/>
          </ac:spMkLst>
        </pc:spChg>
        <pc:spChg chg="del mod">
          <ac:chgData name="Federica Lapolla" userId="6b83f417-c789-4700-a508-dc13352029ef" providerId="ADAL" clId="{8E23041B-4A91-471B-82D1-FF3DA66177D0}" dt="2021-11-03T13:15:27.775" v="2004"/>
          <ac:spMkLst>
            <pc:docMk/>
            <pc:sldMk cId="3801389862" sldId="634"/>
            <ac:spMk id="17" creationId="{EA2BDB34-047E-432B-949B-0570BB944513}"/>
          </ac:spMkLst>
        </pc:spChg>
        <pc:graphicFrameChg chg="add del mod modGraphic">
          <ac:chgData name="Federica Lapolla" userId="6b83f417-c789-4700-a508-dc13352029ef" providerId="ADAL" clId="{8E23041B-4A91-471B-82D1-FF3DA66177D0}" dt="2021-11-03T13:16:15.396" v="2041" actId="478"/>
          <ac:graphicFrameMkLst>
            <pc:docMk/>
            <pc:sldMk cId="3801389862" sldId="634"/>
            <ac:graphicFrameMk id="2" creationId="{83DDD36F-B278-4EBC-99A8-34969D299801}"/>
          </ac:graphicFrameMkLst>
        </pc:graphicFrameChg>
        <pc:graphicFrameChg chg="add mod modGraphic">
          <ac:chgData name="Federica Lapolla" userId="6b83f417-c789-4700-a508-dc13352029ef" providerId="ADAL" clId="{8E23041B-4A91-471B-82D1-FF3DA66177D0}" dt="2021-11-03T15:49:43.955" v="2677" actId="6549"/>
          <ac:graphicFrameMkLst>
            <pc:docMk/>
            <pc:sldMk cId="3801389862" sldId="634"/>
            <ac:graphicFrameMk id="3" creationId="{33BEEA9C-34A5-4857-BDBF-72B5B16C6EA3}"/>
          </ac:graphicFrameMkLst>
        </pc:graphicFrameChg>
      </pc:sldChg>
      <pc:sldChg chg="delSp modSp del mod">
        <pc:chgData name="Federica Lapolla" userId="6b83f417-c789-4700-a508-dc13352029ef" providerId="ADAL" clId="{8E23041B-4A91-471B-82D1-FF3DA66177D0}" dt="2021-11-03T09:23:40.972" v="780" actId="2696"/>
        <pc:sldMkLst>
          <pc:docMk/>
          <pc:sldMk cId="4247229807" sldId="634"/>
        </pc:sldMkLst>
        <pc:spChg chg="mod">
          <ac:chgData name="Federica Lapolla" userId="6b83f417-c789-4700-a508-dc13352029ef" providerId="ADAL" clId="{8E23041B-4A91-471B-82D1-FF3DA66177D0}" dt="2021-11-03T09:12:47.496" v="435" actId="20577"/>
          <ac:spMkLst>
            <pc:docMk/>
            <pc:sldMk cId="4247229807" sldId="634"/>
            <ac:spMk id="6" creationId="{00000000-0000-0000-0000-000000000000}"/>
          </ac:spMkLst>
        </pc:spChg>
        <pc:spChg chg="del mod">
          <ac:chgData name="Federica Lapolla" userId="6b83f417-c789-4700-a508-dc13352029ef" providerId="ADAL" clId="{8E23041B-4A91-471B-82D1-FF3DA66177D0}" dt="2021-11-03T09:12:54.469" v="437" actId="478"/>
          <ac:spMkLst>
            <pc:docMk/>
            <pc:sldMk cId="4247229807" sldId="634"/>
            <ac:spMk id="16" creationId="{063E07AF-7BD6-4BBC-B9BE-3C6FA2D29550}"/>
          </ac:spMkLst>
        </pc:spChg>
        <pc:spChg chg="del">
          <ac:chgData name="Federica Lapolla" userId="6b83f417-c789-4700-a508-dc13352029ef" providerId="ADAL" clId="{8E23041B-4A91-471B-82D1-FF3DA66177D0}" dt="2021-11-03T09:12:56.381" v="438" actId="478"/>
          <ac:spMkLst>
            <pc:docMk/>
            <pc:sldMk cId="4247229807" sldId="634"/>
            <ac:spMk id="17" creationId="{EA2BDB34-047E-432B-949B-0570BB944513}"/>
          </ac:spMkLst>
        </pc:spChg>
      </pc:sldChg>
    </pc:docChg>
  </pc:docChgLst>
  <pc:docChgLst>
    <pc:chgData name="Marco Giambattista" userId="178c3970-24d1-4176-9809-aebb7a949640" providerId="ADAL" clId="{7857AA59-BC18-4FBC-BDD8-8EFDBAB85DD8}"/>
    <pc:docChg chg="modSld">
      <pc:chgData name="Marco Giambattista" userId="178c3970-24d1-4176-9809-aebb7a949640" providerId="ADAL" clId="{7857AA59-BC18-4FBC-BDD8-8EFDBAB85DD8}" dt="2020-09-23T08:35:56.898" v="3" actId="115"/>
      <pc:docMkLst>
        <pc:docMk/>
      </pc:docMkLst>
      <pc:sldChg chg="modSp mod">
        <pc:chgData name="Marco Giambattista" userId="178c3970-24d1-4176-9809-aebb7a949640" providerId="ADAL" clId="{7857AA59-BC18-4FBC-BDD8-8EFDBAB85DD8}" dt="2020-09-23T08:35:56.898" v="3" actId="115"/>
        <pc:sldMkLst>
          <pc:docMk/>
          <pc:sldMk cId="0" sldId="587"/>
        </pc:sldMkLst>
        <pc:spChg chg="mod">
          <ac:chgData name="Marco Giambattista" userId="178c3970-24d1-4176-9809-aebb7a949640" providerId="ADAL" clId="{7857AA59-BC18-4FBC-BDD8-8EFDBAB85DD8}" dt="2020-09-23T08:35:56.898" v="3" actId="115"/>
          <ac:spMkLst>
            <pc:docMk/>
            <pc:sldMk cId="0" sldId="587"/>
            <ac:spMk id="2" creationId="{758CBD95-97BD-40AC-AAC7-FBC5B6A3A3CF}"/>
          </ac:spMkLst>
        </pc:spChg>
      </pc:sldChg>
    </pc:docChg>
  </pc:docChgLst>
  <pc:docChgLst>
    <pc:chgData name="Federica Lapolla" userId="6b83f417-c789-4700-a508-dc13352029ef" providerId="ADAL" clId="{5F0722BD-D488-4AC4-A364-A25DD3853D8C}"/>
    <pc:docChg chg="custSel modSld">
      <pc:chgData name="Federica Lapolla" userId="6b83f417-c789-4700-a508-dc13352029ef" providerId="ADAL" clId="{5F0722BD-D488-4AC4-A364-A25DD3853D8C}" dt="2023-01-05T09:53:16.138" v="3" actId="478"/>
      <pc:docMkLst>
        <pc:docMk/>
      </pc:docMkLst>
      <pc:sldChg chg="addSp delSp modSp mod">
        <pc:chgData name="Federica Lapolla" userId="6b83f417-c789-4700-a508-dc13352029ef" providerId="ADAL" clId="{5F0722BD-D488-4AC4-A364-A25DD3853D8C}" dt="2023-01-05T09:53:16.138" v="3" actId="478"/>
        <pc:sldMkLst>
          <pc:docMk/>
          <pc:sldMk cId="1887370979" sldId="678"/>
        </pc:sldMkLst>
        <pc:picChg chg="add del mod">
          <ac:chgData name="Federica Lapolla" userId="6b83f417-c789-4700-a508-dc13352029ef" providerId="ADAL" clId="{5F0722BD-D488-4AC4-A364-A25DD3853D8C}" dt="2023-01-05T09:53:16.138" v="3" actId="478"/>
          <ac:picMkLst>
            <pc:docMk/>
            <pc:sldMk cId="1887370979" sldId="678"/>
            <ac:picMk id="3" creationId="{F52309AA-1697-C3FD-E09B-C4E4CE04A05B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2" Type="http://schemas.openxmlformats.org/officeDocument/2006/relationships/image" Target="../media/image8.svg"/><Relationship Id="rId16" Type="http://schemas.openxmlformats.org/officeDocument/2006/relationships/image" Target="../media/image22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2" Type="http://schemas.openxmlformats.org/officeDocument/2006/relationships/image" Target="../media/image8.svg"/><Relationship Id="rId16" Type="http://schemas.openxmlformats.org/officeDocument/2006/relationships/image" Target="../media/image22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87494C-7D16-4C07-8E69-19C2A83F71C7}" type="doc">
      <dgm:prSet loTypeId="urn:microsoft.com/office/officeart/2018/2/layout/IconCircleList" loCatId="icon" qsTypeId="urn:microsoft.com/office/officeart/2005/8/quickstyle/3d4" qsCatId="3D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ABB13D12-9B9A-44E2-B281-620BA6B188E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600" b="1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Risorse: 10 milioni di euro (circa 800 Piani approvabili</a:t>
          </a:r>
          <a:r>
            <a:rPr lang="it-IT" sz="1400" b="1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)</a:t>
          </a:r>
          <a:endParaRPr lang="en-US" sz="1400" b="1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059FE25B-C85E-48AE-81FC-35033EE9DFD3}" type="parTrans" cxnId="{36F5CC15-5E8B-4AD1-81D7-1E59D598580E}">
      <dgm:prSet/>
      <dgm:spPr/>
      <dgm:t>
        <a:bodyPr/>
        <a:lstStyle/>
        <a:p>
          <a:endParaRPr lang="en-US"/>
        </a:p>
      </dgm:t>
    </dgm:pt>
    <dgm:pt modelId="{66159EB6-6A6C-4740-822F-C6A035BA9F4B}" type="sibTrans" cxnId="{36F5CC15-5E8B-4AD1-81D7-1E59D598580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6F2F8E4-6C86-4C02-89D1-62E3DEA68B1C}">
      <dgm:prSet custT="1"/>
      <dgm:spPr/>
      <dgm:t>
        <a:bodyPr/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Finanziamento Max: 12.500 € per azienda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E0786F9E-257F-44D5-B230-D3BFC50E7B2E}" type="parTrans" cxnId="{7EF12248-C644-493C-AA1B-26F3BD9FFEE2}">
      <dgm:prSet/>
      <dgm:spPr/>
      <dgm:t>
        <a:bodyPr/>
        <a:lstStyle/>
        <a:p>
          <a:endParaRPr lang="en-US"/>
        </a:p>
      </dgm:t>
    </dgm:pt>
    <dgm:pt modelId="{BECF6E05-AAE6-432A-AFE6-1C1EF915B168}" type="sibTrans" cxnId="{7EF12248-C644-493C-AA1B-26F3BD9FFEE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977E4D4-6FC1-4703-AA0D-B38F4DF54359}">
      <dgm:prSet custT="1"/>
      <dgm:spPr/>
      <dgm:t>
        <a:bodyPr/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Tipologia di Piani: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aziendali singoli e aziendali aggregati (min. 3 e max 6 aziende)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  <a:p>
          <a:pPr marL="0" lvl="0" algn="l" defTabSz="622300"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gm:t>
    </dgm:pt>
    <dgm:pt modelId="{0FD2C3F2-4AEE-4A2E-B325-2C89459A7D26}" type="parTrans" cxnId="{8B1ADE27-EE9B-4282-93F5-DC4735E537D3}">
      <dgm:prSet/>
      <dgm:spPr/>
      <dgm:t>
        <a:bodyPr/>
        <a:lstStyle/>
        <a:p>
          <a:endParaRPr lang="en-US"/>
        </a:p>
      </dgm:t>
    </dgm:pt>
    <dgm:pt modelId="{364AF663-F807-4F29-B4D1-E0BA7061E183}" type="sibTrans" cxnId="{8B1ADE27-EE9B-4282-93F5-DC4735E537D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2E82F3E-9E91-4BB6-87CF-B0821057C22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Condizioni di accesso: Aziende e Associazioni dei Soci aderenti /neo aderenti.</a:t>
          </a:r>
        </a:p>
        <a:p>
          <a:pPr>
            <a:lnSpc>
              <a:spcPct val="100000"/>
            </a:lnSpc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Iscrizione provvisoria entro il 10 giugno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AB1B01AC-C619-49E9-AC87-A62C12839F3D}" type="parTrans" cxnId="{C2113CC6-CC0F-4DC9-AE87-DFF132F53477}">
      <dgm:prSet/>
      <dgm:spPr/>
      <dgm:t>
        <a:bodyPr/>
        <a:lstStyle/>
        <a:p>
          <a:endParaRPr lang="en-US"/>
        </a:p>
      </dgm:t>
    </dgm:pt>
    <dgm:pt modelId="{BE96B981-1AB8-41EA-92D5-425D32E33D07}" type="sibTrans" cxnId="{C2113CC6-CC0F-4DC9-AE87-DFF132F5347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AB2D0C1-4C99-4BBF-BE8F-1E3E78D75E51}">
      <dgm:prSet custT="1"/>
      <dgm:spPr/>
      <dgm:t>
        <a:bodyPr/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Premialità: 4 Punti aggiuntivi per le PI e per il Sud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83D50587-5745-4CED-8068-BDC57F7849A4}" type="parTrans" cxnId="{A22BEC37-336D-4338-B3D3-CD56220BF226}">
      <dgm:prSet/>
      <dgm:spPr/>
      <dgm:t>
        <a:bodyPr/>
        <a:lstStyle/>
        <a:p>
          <a:endParaRPr lang="en-US"/>
        </a:p>
      </dgm:t>
    </dgm:pt>
    <dgm:pt modelId="{846925A6-588A-4145-96DF-E73B6B843F34}" type="sibTrans" cxnId="{A22BEC37-336D-4338-B3D3-CD56220BF22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10396D9A-E6D8-4149-B4F7-7849C180C2C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Soglia per l’approvazione: 75/100</a:t>
          </a:r>
        </a:p>
      </dgm:t>
    </dgm:pt>
    <dgm:pt modelId="{B382B57D-9F67-44D3-8ED8-C88AAD923D36}" type="parTrans" cxnId="{FD567E1F-6FE9-4667-ADC2-9D342D3679DD}">
      <dgm:prSet/>
      <dgm:spPr/>
      <dgm:t>
        <a:bodyPr/>
        <a:lstStyle/>
        <a:p>
          <a:endParaRPr lang="it-IT"/>
        </a:p>
      </dgm:t>
    </dgm:pt>
    <dgm:pt modelId="{D0B92776-5C00-4FFC-A306-17A10A20AF97}" type="sibTrans" cxnId="{FD567E1F-6FE9-4667-ADC2-9D342D3679DD}">
      <dgm:prSet/>
      <dgm:spPr/>
      <dgm:t>
        <a:bodyPr/>
        <a:lstStyle/>
        <a:p>
          <a:pPr>
            <a:lnSpc>
              <a:spcPct val="100000"/>
            </a:lnSpc>
          </a:pPr>
          <a:endParaRPr lang="it-IT"/>
        </a:p>
      </dgm:t>
    </dgm:pt>
    <dgm:pt modelId="{48EBF1E0-681D-4F3B-A0B7-E144628EEE01}">
      <dgm:prSet custT="1"/>
      <dgm:spPr/>
      <dgm:t>
        <a:bodyPr/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Destinatari: </a:t>
          </a:r>
          <a:r>
            <a:rPr lang="it-IT" sz="1600" b="1" kern="1200" noProof="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Wingdings" panose="05000000000000000000" pitchFamily="2" charset="2"/>
            </a:rPr>
            <a:t>Dirigenti occupati presso le aziende aderenti. 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Ammessi gli uditori.</a:t>
          </a:r>
        </a:p>
      </dgm:t>
    </dgm:pt>
    <dgm:pt modelId="{E19A692B-ED40-4806-984B-E240C5ED2ACB}" type="parTrans" cxnId="{3D260D61-F914-470E-A364-455CDB1ADF76}">
      <dgm:prSet/>
      <dgm:spPr/>
      <dgm:t>
        <a:bodyPr/>
        <a:lstStyle/>
        <a:p>
          <a:endParaRPr lang="it-IT"/>
        </a:p>
      </dgm:t>
    </dgm:pt>
    <dgm:pt modelId="{74F1DFF5-B2BE-4056-9186-AB9153D45977}" type="sibTrans" cxnId="{3D260D61-F914-470E-A364-455CDB1ADF76}">
      <dgm:prSet/>
      <dgm:spPr/>
      <dgm:t>
        <a:bodyPr/>
        <a:lstStyle/>
        <a:p>
          <a:pPr>
            <a:lnSpc>
              <a:spcPct val="100000"/>
            </a:lnSpc>
          </a:pPr>
          <a:endParaRPr lang="it-IT"/>
        </a:p>
      </dgm:t>
    </dgm:pt>
    <dgm:pt modelId="{DD1692AB-6554-45BB-8C7D-1C30ADA77B5B}">
      <dgm:prSet custT="1"/>
      <dgm:spPr/>
      <dgm:t>
        <a:bodyPr/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Esclusioni: </a:t>
          </a: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GI beneficiarie di un finanziamento con gli Avvisi 1/2023 o 3/2023</a:t>
          </a:r>
          <a:r>
            <a:rPr lang="en-US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</a:t>
          </a:r>
          <a:endParaRPr lang="it-IT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8F77728B-0147-48C0-A962-31312F208B27}" type="parTrans" cxnId="{622DD6B7-CF82-4891-BF18-D04C31341598}">
      <dgm:prSet/>
      <dgm:spPr/>
      <dgm:t>
        <a:bodyPr/>
        <a:lstStyle/>
        <a:p>
          <a:endParaRPr lang="it-IT"/>
        </a:p>
      </dgm:t>
    </dgm:pt>
    <dgm:pt modelId="{11EECC79-9D36-4ADE-B113-2EFDB30722F0}" type="sibTrans" cxnId="{622DD6B7-CF82-4891-BF18-D04C31341598}">
      <dgm:prSet/>
      <dgm:spPr/>
      <dgm:t>
        <a:bodyPr/>
        <a:lstStyle/>
        <a:p>
          <a:pPr>
            <a:lnSpc>
              <a:spcPct val="100000"/>
            </a:lnSpc>
          </a:pPr>
          <a:endParaRPr lang="it-IT"/>
        </a:p>
      </dgm:t>
    </dgm:pt>
    <dgm:pt modelId="{9CC3B6D3-C162-4716-B40E-88D55A7A6B1C}" type="pres">
      <dgm:prSet presAssocID="{9287494C-7D16-4C07-8E69-19C2A83F71C7}" presName="root" presStyleCnt="0">
        <dgm:presLayoutVars>
          <dgm:dir val="rev"/>
          <dgm:resizeHandles val="exact"/>
        </dgm:presLayoutVars>
      </dgm:prSet>
      <dgm:spPr/>
    </dgm:pt>
    <dgm:pt modelId="{D4F14C7E-2074-4DFD-A1C8-9C54FAC37AE6}" type="pres">
      <dgm:prSet presAssocID="{9287494C-7D16-4C07-8E69-19C2A83F71C7}" presName="container" presStyleCnt="0">
        <dgm:presLayoutVars>
          <dgm:dir/>
          <dgm:resizeHandles val="exact"/>
        </dgm:presLayoutVars>
      </dgm:prSet>
      <dgm:spPr/>
    </dgm:pt>
    <dgm:pt modelId="{9E4BC5BD-1354-45EB-8AB9-81A989EDB9D2}" type="pres">
      <dgm:prSet presAssocID="{ABB13D12-9B9A-44E2-B281-620BA6B188E4}" presName="compNode" presStyleCnt="0"/>
      <dgm:spPr/>
    </dgm:pt>
    <dgm:pt modelId="{F761F9AF-8C41-4D29-BC4A-6D31A4D41429}" type="pres">
      <dgm:prSet presAssocID="{ABB13D12-9B9A-44E2-B281-620BA6B188E4}" presName="iconBgRect" presStyleLbl="bgShp" presStyleIdx="0" presStyleCnt="8"/>
      <dgm:spPr/>
    </dgm:pt>
    <dgm:pt modelId="{25BE351C-7DDD-4562-9B19-7884C2A6E024}" type="pres">
      <dgm:prSet presAssocID="{ABB13D12-9B9A-44E2-B281-620BA6B188E4}" presName="iconRect" presStyleLbl="nod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uro con riempimento a tinta unita"/>
        </a:ext>
      </dgm:extLst>
    </dgm:pt>
    <dgm:pt modelId="{DC816F25-26E8-469D-B11C-5D3905C1EBDF}" type="pres">
      <dgm:prSet presAssocID="{ABB13D12-9B9A-44E2-B281-620BA6B188E4}" presName="spaceRect" presStyleCnt="0"/>
      <dgm:spPr/>
    </dgm:pt>
    <dgm:pt modelId="{054D2D12-9379-431F-B50A-D19B833C1B98}" type="pres">
      <dgm:prSet presAssocID="{ABB13D12-9B9A-44E2-B281-620BA6B188E4}" presName="textRect" presStyleLbl="revTx" presStyleIdx="0" presStyleCnt="8">
        <dgm:presLayoutVars>
          <dgm:chMax val="1"/>
          <dgm:chPref val="1"/>
        </dgm:presLayoutVars>
      </dgm:prSet>
      <dgm:spPr/>
    </dgm:pt>
    <dgm:pt modelId="{983E5800-7AB4-4818-8A1F-2F81646A6044}" type="pres">
      <dgm:prSet presAssocID="{66159EB6-6A6C-4740-822F-C6A035BA9F4B}" presName="sibTrans" presStyleLbl="sibTrans2D1" presStyleIdx="0" presStyleCnt="0"/>
      <dgm:spPr/>
    </dgm:pt>
    <dgm:pt modelId="{0D025E24-3CAE-4538-A4AB-D74A4155F6A2}" type="pres">
      <dgm:prSet presAssocID="{96F2F8E4-6C86-4C02-89D1-62E3DEA68B1C}" presName="compNode" presStyleCnt="0"/>
      <dgm:spPr/>
    </dgm:pt>
    <dgm:pt modelId="{934EFA00-6FBF-468E-8B44-CA7A33263E07}" type="pres">
      <dgm:prSet presAssocID="{96F2F8E4-6C86-4C02-89D1-62E3DEA68B1C}" presName="iconBgRect" presStyleLbl="bgShp" presStyleIdx="1" presStyleCnt="8"/>
      <dgm:spPr/>
    </dgm:pt>
    <dgm:pt modelId="{01789355-5557-4144-AEA1-7302673D3E55}" type="pres">
      <dgm:prSet presAssocID="{96F2F8E4-6C86-4C02-89D1-62E3DEA68B1C}" presName="iconRect" presStyleLbl="node1" presStyleIdx="1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enaro"/>
        </a:ext>
      </dgm:extLst>
    </dgm:pt>
    <dgm:pt modelId="{F913F9FD-DC79-4AD5-8B32-E75138A53308}" type="pres">
      <dgm:prSet presAssocID="{96F2F8E4-6C86-4C02-89D1-62E3DEA68B1C}" presName="spaceRect" presStyleCnt="0"/>
      <dgm:spPr/>
    </dgm:pt>
    <dgm:pt modelId="{B4A77C4E-A70B-4B61-A181-48CF2730F0FE}" type="pres">
      <dgm:prSet presAssocID="{96F2F8E4-6C86-4C02-89D1-62E3DEA68B1C}" presName="textRect" presStyleLbl="revTx" presStyleIdx="1" presStyleCnt="8">
        <dgm:presLayoutVars>
          <dgm:chMax val="1"/>
          <dgm:chPref val="1"/>
        </dgm:presLayoutVars>
      </dgm:prSet>
      <dgm:spPr/>
    </dgm:pt>
    <dgm:pt modelId="{64C05FD9-AA27-49AC-95AA-D52D6CE36A75}" type="pres">
      <dgm:prSet presAssocID="{BECF6E05-AAE6-432A-AFE6-1C1EF915B168}" presName="sibTrans" presStyleLbl="sibTrans2D1" presStyleIdx="0" presStyleCnt="0"/>
      <dgm:spPr/>
    </dgm:pt>
    <dgm:pt modelId="{85FF613B-43A8-4E98-9033-FF39ED3FBE1D}" type="pres">
      <dgm:prSet presAssocID="{2977E4D4-6FC1-4703-AA0D-B38F4DF54359}" presName="compNode" presStyleCnt="0"/>
      <dgm:spPr/>
    </dgm:pt>
    <dgm:pt modelId="{6DF00143-1C6F-433A-A486-309E13FDBF2F}" type="pres">
      <dgm:prSet presAssocID="{2977E4D4-6FC1-4703-AA0D-B38F4DF54359}" presName="iconBgRect" presStyleLbl="bgShp" presStyleIdx="2" presStyleCnt="8"/>
      <dgm:spPr/>
    </dgm:pt>
    <dgm:pt modelId="{EE78937D-3073-457B-BFE7-71DC21D71869}" type="pres">
      <dgm:prSet presAssocID="{2977E4D4-6FC1-4703-AA0D-B38F4DF54359}" presName="iconRect" presStyleLbl="node1" presStyleIdx="2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etto contorno"/>
        </a:ext>
      </dgm:extLst>
    </dgm:pt>
    <dgm:pt modelId="{6B2A7D19-97E9-49D2-9673-92E2907B4638}" type="pres">
      <dgm:prSet presAssocID="{2977E4D4-6FC1-4703-AA0D-B38F4DF54359}" presName="spaceRect" presStyleCnt="0"/>
      <dgm:spPr/>
    </dgm:pt>
    <dgm:pt modelId="{AD5DED4A-2C9D-455A-BCAF-0CD8C8063F60}" type="pres">
      <dgm:prSet presAssocID="{2977E4D4-6FC1-4703-AA0D-B38F4DF54359}" presName="textRect" presStyleLbl="revTx" presStyleIdx="2" presStyleCnt="8" custScaleX="117069" custLinFactNeighborX="6788">
        <dgm:presLayoutVars>
          <dgm:chMax val="1"/>
          <dgm:chPref val="1"/>
        </dgm:presLayoutVars>
      </dgm:prSet>
      <dgm:spPr/>
    </dgm:pt>
    <dgm:pt modelId="{822E7FC9-A62F-458F-A2AA-E16EE2EAAA9C}" type="pres">
      <dgm:prSet presAssocID="{364AF663-F807-4F29-B4D1-E0BA7061E183}" presName="sibTrans" presStyleLbl="sibTrans2D1" presStyleIdx="0" presStyleCnt="0"/>
      <dgm:spPr/>
    </dgm:pt>
    <dgm:pt modelId="{1BE0FCFB-08F0-413B-A81A-C4C10BA7FC41}" type="pres">
      <dgm:prSet presAssocID="{32E82F3E-9E91-4BB6-87CF-B0821057C227}" presName="compNode" presStyleCnt="0"/>
      <dgm:spPr/>
    </dgm:pt>
    <dgm:pt modelId="{806A6684-BED1-4451-8A65-01FABA2ED041}" type="pres">
      <dgm:prSet presAssocID="{32E82F3E-9E91-4BB6-87CF-B0821057C227}" presName="iconBgRect" presStyleLbl="bgShp" presStyleIdx="3" presStyleCnt="8"/>
      <dgm:spPr/>
    </dgm:pt>
    <dgm:pt modelId="{AC5AB380-BC85-4943-8512-1DB32C00FC00}" type="pres">
      <dgm:prSet presAssocID="{32E82F3E-9E91-4BB6-87CF-B0821057C227}" presName="iconRect" presStyleLbl="node1" presStyleIdx="3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abbrica contorno"/>
        </a:ext>
      </dgm:extLst>
    </dgm:pt>
    <dgm:pt modelId="{4BA38D10-1E84-4C51-AB78-F1CC657664C4}" type="pres">
      <dgm:prSet presAssocID="{32E82F3E-9E91-4BB6-87CF-B0821057C227}" presName="spaceRect" presStyleCnt="0"/>
      <dgm:spPr/>
    </dgm:pt>
    <dgm:pt modelId="{CDC34A3B-2FBA-474B-84B6-27FCFFE34205}" type="pres">
      <dgm:prSet presAssocID="{32E82F3E-9E91-4BB6-87CF-B0821057C227}" presName="textRect" presStyleLbl="revTx" presStyleIdx="3" presStyleCnt="8">
        <dgm:presLayoutVars>
          <dgm:chMax val="1"/>
          <dgm:chPref val="1"/>
        </dgm:presLayoutVars>
      </dgm:prSet>
      <dgm:spPr/>
    </dgm:pt>
    <dgm:pt modelId="{687D479D-9647-4B39-81A0-3C9B75A904AE}" type="pres">
      <dgm:prSet presAssocID="{BE96B981-1AB8-41EA-92D5-425D32E33D07}" presName="sibTrans" presStyleLbl="sibTrans2D1" presStyleIdx="0" presStyleCnt="0"/>
      <dgm:spPr/>
    </dgm:pt>
    <dgm:pt modelId="{2E3E3D9A-05F1-4DEA-B9DB-FFEAFE545FC5}" type="pres">
      <dgm:prSet presAssocID="{6AB2D0C1-4C99-4BBF-BE8F-1E3E78D75E51}" presName="compNode" presStyleCnt="0"/>
      <dgm:spPr/>
    </dgm:pt>
    <dgm:pt modelId="{BDF3B5A3-B01F-4754-8D01-AEB5B22A0EAA}" type="pres">
      <dgm:prSet presAssocID="{6AB2D0C1-4C99-4BBF-BE8F-1E3E78D75E51}" presName="iconBgRect" presStyleLbl="bgShp" presStyleIdx="4" presStyleCnt="8" custLinFactY="72700" custLinFactNeighborX="13129" custLinFactNeighborY="100000"/>
      <dgm:spPr/>
    </dgm:pt>
    <dgm:pt modelId="{A5D81239-8A29-4F50-8690-9606E718E015}" type="pres">
      <dgm:prSet presAssocID="{6AB2D0C1-4C99-4BBF-BE8F-1E3E78D75E51}" presName="iconRect" presStyleLbl="node1" presStyleIdx="4" presStyleCnt="8" custLinFactY="100000" custLinFactNeighborX="22638" custLinFactNeighborY="192534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ggiungere con riempimento a tinta unita"/>
        </a:ext>
      </dgm:extLst>
    </dgm:pt>
    <dgm:pt modelId="{46416991-23C8-40A1-9E30-B46791C88D1E}" type="pres">
      <dgm:prSet presAssocID="{6AB2D0C1-4C99-4BBF-BE8F-1E3E78D75E51}" presName="spaceRect" presStyleCnt="0"/>
      <dgm:spPr/>
    </dgm:pt>
    <dgm:pt modelId="{016F9A83-19D9-4C2F-A9AD-9241ECC618CE}" type="pres">
      <dgm:prSet presAssocID="{6AB2D0C1-4C99-4BBF-BE8F-1E3E78D75E51}" presName="textRect" presStyleLbl="revTx" presStyleIdx="4" presStyleCnt="8" custScaleX="113354" custLinFactY="62600" custLinFactNeighborX="8013" custLinFactNeighborY="100000">
        <dgm:presLayoutVars>
          <dgm:chMax val="1"/>
          <dgm:chPref val="1"/>
        </dgm:presLayoutVars>
      </dgm:prSet>
      <dgm:spPr/>
    </dgm:pt>
    <dgm:pt modelId="{482AE00C-1B70-4F74-9F83-B2DBCD54CCAD}" type="pres">
      <dgm:prSet presAssocID="{846925A6-588A-4145-96DF-E73B6B843F34}" presName="sibTrans" presStyleLbl="sibTrans2D1" presStyleIdx="0" presStyleCnt="0"/>
      <dgm:spPr/>
    </dgm:pt>
    <dgm:pt modelId="{7BBE40E5-FCEF-4F12-8C13-D554770726D6}" type="pres">
      <dgm:prSet presAssocID="{10396D9A-E6D8-4149-B4F7-7849C180C2C5}" presName="compNode" presStyleCnt="0"/>
      <dgm:spPr/>
    </dgm:pt>
    <dgm:pt modelId="{9A2EF620-A5A1-48A8-A269-8BADA0F10AF4}" type="pres">
      <dgm:prSet presAssocID="{10396D9A-E6D8-4149-B4F7-7849C180C2C5}" presName="iconBgRect" presStyleLbl="bgShp" presStyleIdx="5" presStyleCnt="8" custLinFactX="-392364" custLinFactY="71690" custLinFactNeighborX="-400000" custLinFactNeighborY="100000"/>
      <dgm:spPr/>
    </dgm:pt>
    <dgm:pt modelId="{077EB4BC-B532-4105-9CE6-BA3BAEBD1EDB}" type="pres">
      <dgm:prSet presAssocID="{10396D9A-E6D8-4149-B4F7-7849C180C2C5}" presName="iconRect" presStyleLbl="node1" presStyleIdx="5" presStyleCnt="8" custLinFactX="-666146" custLinFactY="100000" custLinFactNeighborX="-700000" custLinFactNeighborY="192534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Valutazione 3 stella contorno"/>
        </a:ext>
      </dgm:extLst>
    </dgm:pt>
    <dgm:pt modelId="{6D3DBC20-4421-4950-88E9-B1F98956F984}" type="pres">
      <dgm:prSet presAssocID="{10396D9A-E6D8-4149-B4F7-7849C180C2C5}" presName="spaceRect" presStyleCnt="0"/>
      <dgm:spPr/>
    </dgm:pt>
    <dgm:pt modelId="{02013345-11CF-4BFE-A875-D7430FA453F3}" type="pres">
      <dgm:prSet presAssocID="{10396D9A-E6D8-4149-B4F7-7849C180C2C5}" presName="textRect" presStyleLbl="revTx" presStyleIdx="5" presStyleCnt="8" custLinFactX="-140766" custLinFactY="68660" custLinFactNeighborX="-200000" custLinFactNeighborY="100000">
        <dgm:presLayoutVars>
          <dgm:chMax val="1"/>
          <dgm:chPref val="1"/>
        </dgm:presLayoutVars>
      </dgm:prSet>
      <dgm:spPr/>
    </dgm:pt>
    <dgm:pt modelId="{AA3210CE-A1BE-4EDC-8C85-99B4E70669FA}" type="pres">
      <dgm:prSet presAssocID="{D0B92776-5C00-4FFC-A306-17A10A20AF97}" presName="sibTrans" presStyleLbl="sibTrans2D1" presStyleIdx="0" presStyleCnt="0"/>
      <dgm:spPr/>
    </dgm:pt>
    <dgm:pt modelId="{E8A3D4DA-A9FB-43A8-962D-F5236B6EFC1B}" type="pres">
      <dgm:prSet presAssocID="{48EBF1E0-681D-4F3B-A0B7-E144628EEE01}" presName="compNode" presStyleCnt="0"/>
      <dgm:spPr/>
    </dgm:pt>
    <dgm:pt modelId="{2E13E689-1858-48A7-93D1-A62B9717BF9E}" type="pres">
      <dgm:prSet presAssocID="{48EBF1E0-681D-4F3B-A0B7-E144628EEE01}" presName="iconBgRect" presStyleLbl="bgShp" presStyleIdx="6" presStyleCnt="8" custLinFactX="398862" custLinFactY="-100000" custLinFactNeighborX="400000" custLinFactNeighborY="-111077"/>
      <dgm:spPr/>
    </dgm:pt>
    <dgm:pt modelId="{4231CF61-B5B6-4B6C-90C5-F5B0BA13FD5C}" type="pres">
      <dgm:prSet presAssocID="{48EBF1E0-681D-4F3B-A0B7-E144628EEE01}" presName="iconRect" presStyleLbl="node1" presStyleIdx="6" presStyleCnt="8" custLinFactX="675606" custLinFactY="-167409" custLinFactNeighborX="700000" custLinFactNeighborY="-200000"/>
      <dgm:spPr>
        <a:blipFill rotWithShape="1"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a:blipFill>
      </dgm:spPr>
    </dgm:pt>
    <dgm:pt modelId="{53C94FA3-7E28-4C17-B4A0-A44929CE3774}" type="pres">
      <dgm:prSet presAssocID="{48EBF1E0-681D-4F3B-A0B7-E144628EEE01}" presName="spaceRect" presStyleCnt="0"/>
      <dgm:spPr/>
    </dgm:pt>
    <dgm:pt modelId="{4F1791BC-DE55-4871-AA7E-8069E483058E}" type="pres">
      <dgm:prSet presAssocID="{48EBF1E0-681D-4F3B-A0B7-E144628EEE01}" presName="textRect" presStyleLbl="revTx" presStyleIdx="6" presStyleCnt="8" custLinFactX="139339" custLinFactY="-100000" custLinFactNeighborX="200000" custLinFactNeighborY="-115117">
        <dgm:presLayoutVars>
          <dgm:chMax val="1"/>
          <dgm:chPref val="1"/>
        </dgm:presLayoutVars>
      </dgm:prSet>
      <dgm:spPr/>
    </dgm:pt>
    <dgm:pt modelId="{BC49ABBC-E52A-438E-A2D2-E51A634BB9E0}" type="pres">
      <dgm:prSet presAssocID="{74F1DFF5-B2BE-4056-9186-AB9153D45977}" presName="sibTrans" presStyleLbl="sibTrans2D1" presStyleIdx="0" presStyleCnt="0"/>
      <dgm:spPr/>
    </dgm:pt>
    <dgm:pt modelId="{3F3E85F2-8D71-4FB3-9771-3AAB83707A40}" type="pres">
      <dgm:prSet presAssocID="{DD1692AB-6554-45BB-8C7D-1C30ADA77B5B}" presName="compNode" presStyleCnt="0"/>
      <dgm:spPr/>
    </dgm:pt>
    <dgm:pt modelId="{D8B041E6-5D4D-461A-9B17-B1F13255A1DD}" type="pres">
      <dgm:prSet presAssocID="{DD1692AB-6554-45BB-8C7D-1C30ADA77B5B}" presName="iconBgRect" presStyleLbl="bgShp" presStyleIdx="7" presStyleCnt="8" custLinFactY="-100000" custLinFactNeighborX="5050" custLinFactNeighborY="-109057"/>
      <dgm:spPr/>
    </dgm:pt>
    <dgm:pt modelId="{A5467C63-5B9A-4EB0-B6DB-945393DCF5EB}" type="pres">
      <dgm:prSet presAssocID="{DD1692AB-6554-45BB-8C7D-1C30ADA77B5B}" presName="iconRect" presStyleLbl="node1" presStyleIdx="7" presStyleCnt="8" custLinFactY="-168153" custLinFactNeighborX="8706" custLinFactNeighborY="-200000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vieto con riempimento a tinta unita"/>
        </a:ext>
      </dgm:extLst>
    </dgm:pt>
    <dgm:pt modelId="{F55088B0-8896-4C38-93D4-B7CEEDA24BA0}" type="pres">
      <dgm:prSet presAssocID="{DD1692AB-6554-45BB-8C7D-1C30ADA77B5B}" presName="spaceRect" presStyleCnt="0"/>
      <dgm:spPr/>
    </dgm:pt>
    <dgm:pt modelId="{DBC741DA-799B-48F1-BB1F-5DE0ECC8970D}" type="pres">
      <dgm:prSet presAssocID="{DD1692AB-6554-45BB-8C7D-1C30ADA77B5B}" presName="textRect" presStyleLbl="revTx" presStyleIdx="7" presStyleCnt="8" custLinFactY="-100000" custLinFactNeighborX="-128" custLinFactNeighborY="-102572">
        <dgm:presLayoutVars>
          <dgm:chMax val="1"/>
          <dgm:chPref val="1"/>
        </dgm:presLayoutVars>
      </dgm:prSet>
      <dgm:spPr/>
    </dgm:pt>
  </dgm:ptLst>
  <dgm:cxnLst>
    <dgm:cxn modelId="{36F5CC15-5E8B-4AD1-81D7-1E59D598580E}" srcId="{9287494C-7D16-4C07-8E69-19C2A83F71C7}" destId="{ABB13D12-9B9A-44E2-B281-620BA6B188E4}" srcOrd="0" destOrd="0" parTransId="{059FE25B-C85E-48AE-81FC-35033EE9DFD3}" sibTransId="{66159EB6-6A6C-4740-822F-C6A035BA9F4B}"/>
    <dgm:cxn modelId="{FD567E1F-6FE9-4667-ADC2-9D342D3679DD}" srcId="{9287494C-7D16-4C07-8E69-19C2A83F71C7}" destId="{10396D9A-E6D8-4149-B4F7-7849C180C2C5}" srcOrd="5" destOrd="0" parTransId="{B382B57D-9F67-44D3-8ED8-C88AAD923D36}" sibTransId="{D0B92776-5C00-4FFC-A306-17A10A20AF97}"/>
    <dgm:cxn modelId="{8B1ADE27-EE9B-4282-93F5-DC4735E537D3}" srcId="{9287494C-7D16-4C07-8E69-19C2A83F71C7}" destId="{2977E4D4-6FC1-4703-AA0D-B38F4DF54359}" srcOrd="2" destOrd="0" parTransId="{0FD2C3F2-4AEE-4A2E-B325-2C89459A7D26}" sibTransId="{364AF663-F807-4F29-B4D1-E0BA7061E183}"/>
    <dgm:cxn modelId="{D5C09B36-3713-4765-8FEB-2C1C1F704D1C}" type="presOf" srcId="{32E82F3E-9E91-4BB6-87CF-B0821057C227}" destId="{CDC34A3B-2FBA-474B-84B6-27FCFFE34205}" srcOrd="0" destOrd="0" presId="urn:microsoft.com/office/officeart/2018/2/layout/IconCircleList"/>
    <dgm:cxn modelId="{A22BEC37-336D-4338-B3D3-CD56220BF226}" srcId="{9287494C-7D16-4C07-8E69-19C2A83F71C7}" destId="{6AB2D0C1-4C99-4BBF-BE8F-1E3E78D75E51}" srcOrd="4" destOrd="0" parTransId="{83D50587-5745-4CED-8068-BDC57F7849A4}" sibTransId="{846925A6-588A-4145-96DF-E73B6B843F34}"/>
    <dgm:cxn modelId="{3D260D61-F914-470E-A364-455CDB1ADF76}" srcId="{9287494C-7D16-4C07-8E69-19C2A83F71C7}" destId="{48EBF1E0-681D-4F3B-A0B7-E144628EEE01}" srcOrd="6" destOrd="0" parTransId="{E19A692B-ED40-4806-984B-E240C5ED2ACB}" sibTransId="{74F1DFF5-B2BE-4056-9186-AB9153D45977}"/>
    <dgm:cxn modelId="{7EF12248-C644-493C-AA1B-26F3BD9FFEE2}" srcId="{9287494C-7D16-4C07-8E69-19C2A83F71C7}" destId="{96F2F8E4-6C86-4C02-89D1-62E3DEA68B1C}" srcOrd="1" destOrd="0" parTransId="{E0786F9E-257F-44D5-B230-D3BFC50E7B2E}" sibTransId="{BECF6E05-AAE6-432A-AFE6-1C1EF915B168}"/>
    <dgm:cxn modelId="{4BA75E6D-E60F-4820-9B5C-4DC3B9E4E393}" type="presOf" srcId="{66159EB6-6A6C-4740-822F-C6A035BA9F4B}" destId="{983E5800-7AB4-4818-8A1F-2F81646A6044}" srcOrd="0" destOrd="0" presId="urn:microsoft.com/office/officeart/2018/2/layout/IconCircleList"/>
    <dgm:cxn modelId="{1956A26D-83E3-41D3-B3E0-03D44C57771A}" type="presOf" srcId="{364AF663-F807-4F29-B4D1-E0BA7061E183}" destId="{822E7FC9-A62F-458F-A2AA-E16EE2EAAA9C}" srcOrd="0" destOrd="0" presId="urn:microsoft.com/office/officeart/2018/2/layout/IconCircleList"/>
    <dgm:cxn modelId="{F793D851-1314-4B01-AAD4-E304AC66D89C}" type="presOf" srcId="{10396D9A-E6D8-4149-B4F7-7849C180C2C5}" destId="{02013345-11CF-4BFE-A875-D7430FA453F3}" srcOrd="0" destOrd="0" presId="urn:microsoft.com/office/officeart/2018/2/layout/IconCircleList"/>
    <dgm:cxn modelId="{4D44FF54-0142-43FE-B2BB-807A64FBCDE4}" type="presOf" srcId="{846925A6-588A-4145-96DF-E73B6B843F34}" destId="{482AE00C-1B70-4F74-9F83-B2DBCD54CCAD}" srcOrd="0" destOrd="0" presId="urn:microsoft.com/office/officeart/2018/2/layout/IconCircleList"/>
    <dgm:cxn modelId="{0F64CE7D-E02B-4148-A816-7872D6504896}" type="presOf" srcId="{DD1692AB-6554-45BB-8C7D-1C30ADA77B5B}" destId="{DBC741DA-799B-48F1-BB1F-5DE0ECC8970D}" srcOrd="0" destOrd="0" presId="urn:microsoft.com/office/officeart/2018/2/layout/IconCircleList"/>
    <dgm:cxn modelId="{570B6480-A13C-4DC9-BEE1-8C055B0655E3}" type="presOf" srcId="{74F1DFF5-B2BE-4056-9186-AB9153D45977}" destId="{BC49ABBC-E52A-438E-A2D2-E51A634BB9E0}" srcOrd="0" destOrd="0" presId="urn:microsoft.com/office/officeart/2018/2/layout/IconCircleList"/>
    <dgm:cxn modelId="{DB99C289-CDAF-4392-B874-BAAA33AF2FF7}" type="presOf" srcId="{9287494C-7D16-4C07-8E69-19C2A83F71C7}" destId="{9CC3B6D3-C162-4716-B40E-88D55A7A6B1C}" srcOrd="0" destOrd="0" presId="urn:microsoft.com/office/officeart/2018/2/layout/IconCircleList"/>
    <dgm:cxn modelId="{9BAA4C8A-5C47-4487-B477-FCC5A871058F}" type="presOf" srcId="{D0B92776-5C00-4FFC-A306-17A10A20AF97}" destId="{AA3210CE-A1BE-4EDC-8C85-99B4E70669FA}" srcOrd="0" destOrd="0" presId="urn:microsoft.com/office/officeart/2018/2/layout/IconCircleList"/>
    <dgm:cxn modelId="{2E39788F-2B10-40DD-A7DD-2F00856CB9BD}" type="presOf" srcId="{BECF6E05-AAE6-432A-AFE6-1C1EF915B168}" destId="{64C05FD9-AA27-49AC-95AA-D52D6CE36A75}" srcOrd="0" destOrd="0" presId="urn:microsoft.com/office/officeart/2018/2/layout/IconCircleList"/>
    <dgm:cxn modelId="{D21E3E9F-8875-49B2-8652-C5DCDC930E5C}" type="presOf" srcId="{96F2F8E4-6C86-4C02-89D1-62E3DEA68B1C}" destId="{B4A77C4E-A70B-4B61-A181-48CF2730F0FE}" srcOrd="0" destOrd="0" presId="urn:microsoft.com/office/officeart/2018/2/layout/IconCircleList"/>
    <dgm:cxn modelId="{622DD6B7-CF82-4891-BF18-D04C31341598}" srcId="{9287494C-7D16-4C07-8E69-19C2A83F71C7}" destId="{DD1692AB-6554-45BB-8C7D-1C30ADA77B5B}" srcOrd="7" destOrd="0" parTransId="{8F77728B-0147-48C0-A962-31312F208B27}" sibTransId="{11EECC79-9D36-4ADE-B113-2EFDB30722F0}"/>
    <dgm:cxn modelId="{18BB30C2-29BC-46E3-A4F2-9A2C49132981}" type="presOf" srcId="{2977E4D4-6FC1-4703-AA0D-B38F4DF54359}" destId="{AD5DED4A-2C9D-455A-BCAF-0CD8C8063F60}" srcOrd="0" destOrd="0" presId="urn:microsoft.com/office/officeart/2018/2/layout/IconCircleList"/>
    <dgm:cxn modelId="{C2113CC6-CC0F-4DC9-AE87-DFF132F53477}" srcId="{9287494C-7D16-4C07-8E69-19C2A83F71C7}" destId="{32E82F3E-9E91-4BB6-87CF-B0821057C227}" srcOrd="3" destOrd="0" parTransId="{AB1B01AC-C619-49E9-AC87-A62C12839F3D}" sibTransId="{BE96B981-1AB8-41EA-92D5-425D32E33D07}"/>
    <dgm:cxn modelId="{7B46ECE8-3DB0-4791-9A8A-073B247E3CA7}" type="presOf" srcId="{BE96B981-1AB8-41EA-92D5-425D32E33D07}" destId="{687D479D-9647-4B39-81A0-3C9B75A904AE}" srcOrd="0" destOrd="0" presId="urn:microsoft.com/office/officeart/2018/2/layout/IconCircleList"/>
    <dgm:cxn modelId="{6C4EFDEF-9633-463A-87C5-7B750FF5DC1D}" type="presOf" srcId="{6AB2D0C1-4C99-4BBF-BE8F-1E3E78D75E51}" destId="{016F9A83-19D9-4C2F-A9AD-9241ECC618CE}" srcOrd="0" destOrd="0" presId="urn:microsoft.com/office/officeart/2018/2/layout/IconCircleList"/>
    <dgm:cxn modelId="{5FE3EEF1-1D8C-4B13-912D-760762F488DA}" type="presOf" srcId="{ABB13D12-9B9A-44E2-B281-620BA6B188E4}" destId="{054D2D12-9379-431F-B50A-D19B833C1B98}" srcOrd="0" destOrd="0" presId="urn:microsoft.com/office/officeart/2018/2/layout/IconCircleList"/>
    <dgm:cxn modelId="{815396F6-669C-449A-8ACB-C95B79B44C6F}" type="presOf" srcId="{48EBF1E0-681D-4F3B-A0B7-E144628EEE01}" destId="{4F1791BC-DE55-4871-AA7E-8069E483058E}" srcOrd="0" destOrd="0" presId="urn:microsoft.com/office/officeart/2018/2/layout/IconCircleList"/>
    <dgm:cxn modelId="{73965FFC-992A-49FE-BA46-D91D0995D365}" type="presParOf" srcId="{9CC3B6D3-C162-4716-B40E-88D55A7A6B1C}" destId="{D4F14C7E-2074-4DFD-A1C8-9C54FAC37AE6}" srcOrd="0" destOrd="0" presId="urn:microsoft.com/office/officeart/2018/2/layout/IconCircleList"/>
    <dgm:cxn modelId="{234CED9F-CFF8-4A63-A0DA-6524963E3881}" type="presParOf" srcId="{D4F14C7E-2074-4DFD-A1C8-9C54FAC37AE6}" destId="{9E4BC5BD-1354-45EB-8AB9-81A989EDB9D2}" srcOrd="0" destOrd="0" presId="urn:microsoft.com/office/officeart/2018/2/layout/IconCircleList"/>
    <dgm:cxn modelId="{60FFFE41-0734-462D-B347-2F84AA3D1504}" type="presParOf" srcId="{9E4BC5BD-1354-45EB-8AB9-81A989EDB9D2}" destId="{F761F9AF-8C41-4D29-BC4A-6D31A4D41429}" srcOrd="0" destOrd="0" presId="urn:microsoft.com/office/officeart/2018/2/layout/IconCircleList"/>
    <dgm:cxn modelId="{7FFCE79C-2100-4294-B0B2-DAE2684F76CF}" type="presParOf" srcId="{9E4BC5BD-1354-45EB-8AB9-81A989EDB9D2}" destId="{25BE351C-7DDD-4562-9B19-7884C2A6E024}" srcOrd="1" destOrd="0" presId="urn:microsoft.com/office/officeart/2018/2/layout/IconCircleList"/>
    <dgm:cxn modelId="{D86F5506-A9F4-473A-8CC9-F6CEE7D05D87}" type="presParOf" srcId="{9E4BC5BD-1354-45EB-8AB9-81A989EDB9D2}" destId="{DC816F25-26E8-469D-B11C-5D3905C1EBDF}" srcOrd="2" destOrd="0" presId="urn:microsoft.com/office/officeart/2018/2/layout/IconCircleList"/>
    <dgm:cxn modelId="{388EB47E-E864-4B46-8368-2A250CDB706E}" type="presParOf" srcId="{9E4BC5BD-1354-45EB-8AB9-81A989EDB9D2}" destId="{054D2D12-9379-431F-B50A-D19B833C1B98}" srcOrd="3" destOrd="0" presId="urn:microsoft.com/office/officeart/2018/2/layout/IconCircleList"/>
    <dgm:cxn modelId="{44DE51D1-33C7-4C6C-B2E6-4E7B8BDE7C0F}" type="presParOf" srcId="{D4F14C7E-2074-4DFD-A1C8-9C54FAC37AE6}" destId="{983E5800-7AB4-4818-8A1F-2F81646A6044}" srcOrd="1" destOrd="0" presId="urn:microsoft.com/office/officeart/2018/2/layout/IconCircleList"/>
    <dgm:cxn modelId="{937CEBA7-98D8-499C-93C5-6808A9713EED}" type="presParOf" srcId="{D4F14C7E-2074-4DFD-A1C8-9C54FAC37AE6}" destId="{0D025E24-3CAE-4538-A4AB-D74A4155F6A2}" srcOrd="2" destOrd="0" presId="urn:microsoft.com/office/officeart/2018/2/layout/IconCircleList"/>
    <dgm:cxn modelId="{DA77885C-D21D-4A12-88AF-17EDC1D0E6B0}" type="presParOf" srcId="{0D025E24-3CAE-4538-A4AB-D74A4155F6A2}" destId="{934EFA00-6FBF-468E-8B44-CA7A33263E07}" srcOrd="0" destOrd="0" presId="urn:microsoft.com/office/officeart/2018/2/layout/IconCircleList"/>
    <dgm:cxn modelId="{0EE2B98E-A36E-4766-953D-185E27B1DB58}" type="presParOf" srcId="{0D025E24-3CAE-4538-A4AB-D74A4155F6A2}" destId="{01789355-5557-4144-AEA1-7302673D3E55}" srcOrd="1" destOrd="0" presId="urn:microsoft.com/office/officeart/2018/2/layout/IconCircleList"/>
    <dgm:cxn modelId="{13893F72-EFEE-49FC-8E8D-2690849C3C4A}" type="presParOf" srcId="{0D025E24-3CAE-4538-A4AB-D74A4155F6A2}" destId="{F913F9FD-DC79-4AD5-8B32-E75138A53308}" srcOrd="2" destOrd="0" presId="urn:microsoft.com/office/officeart/2018/2/layout/IconCircleList"/>
    <dgm:cxn modelId="{2B4548EF-9B69-44C6-A3C9-7D4FB90DFE52}" type="presParOf" srcId="{0D025E24-3CAE-4538-A4AB-D74A4155F6A2}" destId="{B4A77C4E-A70B-4B61-A181-48CF2730F0FE}" srcOrd="3" destOrd="0" presId="urn:microsoft.com/office/officeart/2018/2/layout/IconCircleList"/>
    <dgm:cxn modelId="{DF9B5C8F-5F6A-4B30-969E-D2589AB6F8C6}" type="presParOf" srcId="{D4F14C7E-2074-4DFD-A1C8-9C54FAC37AE6}" destId="{64C05FD9-AA27-49AC-95AA-D52D6CE36A75}" srcOrd="3" destOrd="0" presId="urn:microsoft.com/office/officeart/2018/2/layout/IconCircleList"/>
    <dgm:cxn modelId="{174A44D6-6B38-47FB-8E6B-F87CC2AEE5D2}" type="presParOf" srcId="{D4F14C7E-2074-4DFD-A1C8-9C54FAC37AE6}" destId="{85FF613B-43A8-4E98-9033-FF39ED3FBE1D}" srcOrd="4" destOrd="0" presId="urn:microsoft.com/office/officeart/2018/2/layout/IconCircleList"/>
    <dgm:cxn modelId="{7C7A4431-D5C5-4B04-A6E2-525136202A93}" type="presParOf" srcId="{85FF613B-43A8-4E98-9033-FF39ED3FBE1D}" destId="{6DF00143-1C6F-433A-A486-309E13FDBF2F}" srcOrd="0" destOrd="0" presId="urn:microsoft.com/office/officeart/2018/2/layout/IconCircleList"/>
    <dgm:cxn modelId="{DB5977C1-C6EC-4772-990E-82F12A6CE140}" type="presParOf" srcId="{85FF613B-43A8-4E98-9033-FF39ED3FBE1D}" destId="{EE78937D-3073-457B-BFE7-71DC21D71869}" srcOrd="1" destOrd="0" presId="urn:microsoft.com/office/officeart/2018/2/layout/IconCircleList"/>
    <dgm:cxn modelId="{C83EC58B-9EBB-4091-B801-9171EDCBE39B}" type="presParOf" srcId="{85FF613B-43A8-4E98-9033-FF39ED3FBE1D}" destId="{6B2A7D19-97E9-49D2-9673-92E2907B4638}" srcOrd="2" destOrd="0" presId="urn:microsoft.com/office/officeart/2018/2/layout/IconCircleList"/>
    <dgm:cxn modelId="{A06763FE-3AE1-4410-8937-CA8C5D91E890}" type="presParOf" srcId="{85FF613B-43A8-4E98-9033-FF39ED3FBE1D}" destId="{AD5DED4A-2C9D-455A-BCAF-0CD8C8063F60}" srcOrd="3" destOrd="0" presId="urn:microsoft.com/office/officeart/2018/2/layout/IconCircleList"/>
    <dgm:cxn modelId="{4DA0CE26-BE29-4623-824F-AE00FB8E39E3}" type="presParOf" srcId="{D4F14C7E-2074-4DFD-A1C8-9C54FAC37AE6}" destId="{822E7FC9-A62F-458F-A2AA-E16EE2EAAA9C}" srcOrd="5" destOrd="0" presId="urn:microsoft.com/office/officeart/2018/2/layout/IconCircleList"/>
    <dgm:cxn modelId="{063F04C1-2549-4A4B-A402-A2C95BCA57E2}" type="presParOf" srcId="{D4F14C7E-2074-4DFD-A1C8-9C54FAC37AE6}" destId="{1BE0FCFB-08F0-413B-A81A-C4C10BA7FC41}" srcOrd="6" destOrd="0" presId="urn:microsoft.com/office/officeart/2018/2/layout/IconCircleList"/>
    <dgm:cxn modelId="{95D0BC5E-938A-478E-8C2B-01BEDD0574D5}" type="presParOf" srcId="{1BE0FCFB-08F0-413B-A81A-C4C10BA7FC41}" destId="{806A6684-BED1-4451-8A65-01FABA2ED041}" srcOrd="0" destOrd="0" presId="urn:microsoft.com/office/officeart/2018/2/layout/IconCircleList"/>
    <dgm:cxn modelId="{EB287BBC-0EEA-4F90-B09D-BF2B74197740}" type="presParOf" srcId="{1BE0FCFB-08F0-413B-A81A-C4C10BA7FC41}" destId="{AC5AB380-BC85-4943-8512-1DB32C00FC00}" srcOrd="1" destOrd="0" presId="urn:microsoft.com/office/officeart/2018/2/layout/IconCircleList"/>
    <dgm:cxn modelId="{04BA87C2-B88D-401C-A5ED-E69873FBB6A6}" type="presParOf" srcId="{1BE0FCFB-08F0-413B-A81A-C4C10BA7FC41}" destId="{4BA38D10-1E84-4C51-AB78-F1CC657664C4}" srcOrd="2" destOrd="0" presId="urn:microsoft.com/office/officeart/2018/2/layout/IconCircleList"/>
    <dgm:cxn modelId="{0C76FD2D-75E6-413F-ABE5-136F7FD5100C}" type="presParOf" srcId="{1BE0FCFB-08F0-413B-A81A-C4C10BA7FC41}" destId="{CDC34A3B-2FBA-474B-84B6-27FCFFE34205}" srcOrd="3" destOrd="0" presId="urn:microsoft.com/office/officeart/2018/2/layout/IconCircleList"/>
    <dgm:cxn modelId="{EADA0FFD-1E2C-4031-9615-1EA590A9ADC3}" type="presParOf" srcId="{D4F14C7E-2074-4DFD-A1C8-9C54FAC37AE6}" destId="{687D479D-9647-4B39-81A0-3C9B75A904AE}" srcOrd="7" destOrd="0" presId="urn:microsoft.com/office/officeart/2018/2/layout/IconCircleList"/>
    <dgm:cxn modelId="{FAC667E7-0E80-448C-AEE7-103B732F1D93}" type="presParOf" srcId="{D4F14C7E-2074-4DFD-A1C8-9C54FAC37AE6}" destId="{2E3E3D9A-05F1-4DEA-B9DB-FFEAFE545FC5}" srcOrd="8" destOrd="0" presId="urn:microsoft.com/office/officeart/2018/2/layout/IconCircleList"/>
    <dgm:cxn modelId="{EA904EAF-599C-4023-829D-0B6012E62288}" type="presParOf" srcId="{2E3E3D9A-05F1-4DEA-B9DB-FFEAFE545FC5}" destId="{BDF3B5A3-B01F-4754-8D01-AEB5B22A0EAA}" srcOrd="0" destOrd="0" presId="urn:microsoft.com/office/officeart/2018/2/layout/IconCircleList"/>
    <dgm:cxn modelId="{2744BB63-9BCE-440E-85B7-1B57F2E5AB67}" type="presParOf" srcId="{2E3E3D9A-05F1-4DEA-B9DB-FFEAFE545FC5}" destId="{A5D81239-8A29-4F50-8690-9606E718E015}" srcOrd="1" destOrd="0" presId="urn:microsoft.com/office/officeart/2018/2/layout/IconCircleList"/>
    <dgm:cxn modelId="{8177A91D-900C-4EF4-95A1-E48C4BEBEB14}" type="presParOf" srcId="{2E3E3D9A-05F1-4DEA-B9DB-FFEAFE545FC5}" destId="{46416991-23C8-40A1-9E30-B46791C88D1E}" srcOrd="2" destOrd="0" presId="urn:microsoft.com/office/officeart/2018/2/layout/IconCircleList"/>
    <dgm:cxn modelId="{36CD3589-D9EC-45CB-A924-157C88539EF3}" type="presParOf" srcId="{2E3E3D9A-05F1-4DEA-B9DB-FFEAFE545FC5}" destId="{016F9A83-19D9-4C2F-A9AD-9241ECC618CE}" srcOrd="3" destOrd="0" presId="urn:microsoft.com/office/officeart/2018/2/layout/IconCircleList"/>
    <dgm:cxn modelId="{63DE9FDE-7E7A-4638-87D7-D8F78BD9945E}" type="presParOf" srcId="{D4F14C7E-2074-4DFD-A1C8-9C54FAC37AE6}" destId="{482AE00C-1B70-4F74-9F83-B2DBCD54CCAD}" srcOrd="9" destOrd="0" presId="urn:microsoft.com/office/officeart/2018/2/layout/IconCircleList"/>
    <dgm:cxn modelId="{DFF92B45-AC1D-4808-9B9E-2EA0F53A39CD}" type="presParOf" srcId="{D4F14C7E-2074-4DFD-A1C8-9C54FAC37AE6}" destId="{7BBE40E5-FCEF-4F12-8C13-D554770726D6}" srcOrd="10" destOrd="0" presId="urn:microsoft.com/office/officeart/2018/2/layout/IconCircleList"/>
    <dgm:cxn modelId="{97DA70F8-E0D1-4344-A805-CDBED1B616DD}" type="presParOf" srcId="{7BBE40E5-FCEF-4F12-8C13-D554770726D6}" destId="{9A2EF620-A5A1-48A8-A269-8BADA0F10AF4}" srcOrd="0" destOrd="0" presId="urn:microsoft.com/office/officeart/2018/2/layout/IconCircleList"/>
    <dgm:cxn modelId="{A521A161-76FA-49A0-8644-8E683D75AC7C}" type="presParOf" srcId="{7BBE40E5-FCEF-4F12-8C13-D554770726D6}" destId="{077EB4BC-B532-4105-9CE6-BA3BAEBD1EDB}" srcOrd="1" destOrd="0" presId="urn:microsoft.com/office/officeart/2018/2/layout/IconCircleList"/>
    <dgm:cxn modelId="{6D0B11AD-1F91-441B-B4AC-0BFE8A146CA2}" type="presParOf" srcId="{7BBE40E5-FCEF-4F12-8C13-D554770726D6}" destId="{6D3DBC20-4421-4950-88E9-B1F98956F984}" srcOrd="2" destOrd="0" presId="urn:microsoft.com/office/officeart/2018/2/layout/IconCircleList"/>
    <dgm:cxn modelId="{BB58C907-3231-45F1-9A6A-41E44C0FF5F1}" type="presParOf" srcId="{7BBE40E5-FCEF-4F12-8C13-D554770726D6}" destId="{02013345-11CF-4BFE-A875-D7430FA453F3}" srcOrd="3" destOrd="0" presId="urn:microsoft.com/office/officeart/2018/2/layout/IconCircleList"/>
    <dgm:cxn modelId="{2765B0EF-62B8-4E17-8417-B77F63BDF512}" type="presParOf" srcId="{D4F14C7E-2074-4DFD-A1C8-9C54FAC37AE6}" destId="{AA3210CE-A1BE-4EDC-8C85-99B4E70669FA}" srcOrd="11" destOrd="0" presId="urn:microsoft.com/office/officeart/2018/2/layout/IconCircleList"/>
    <dgm:cxn modelId="{E3337FE5-12F9-46D2-B5B3-BA6D2FD415C3}" type="presParOf" srcId="{D4F14C7E-2074-4DFD-A1C8-9C54FAC37AE6}" destId="{E8A3D4DA-A9FB-43A8-962D-F5236B6EFC1B}" srcOrd="12" destOrd="0" presId="urn:microsoft.com/office/officeart/2018/2/layout/IconCircleList"/>
    <dgm:cxn modelId="{8762B7F4-020C-4B95-97CA-8F5C20448447}" type="presParOf" srcId="{E8A3D4DA-A9FB-43A8-962D-F5236B6EFC1B}" destId="{2E13E689-1858-48A7-93D1-A62B9717BF9E}" srcOrd="0" destOrd="0" presId="urn:microsoft.com/office/officeart/2018/2/layout/IconCircleList"/>
    <dgm:cxn modelId="{28D9BBE6-3D30-4550-9708-432BE99782E6}" type="presParOf" srcId="{E8A3D4DA-A9FB-43A8-962D-F5236B6EFC1B}" destId="{4231CF61-B5B6-4B6C-90C5-F5B0BA13FD5C}" srcOrd="1" destOrd="0" presId="urn:microsoft.com/office/officeart/2018/2/layout/IconCircleList"/>
    <dgm:cxn modelId="{60E5E34A-2BBD-4BFD-B44B-A8F380F5C319}" type="presParOf" srcId="{E8A3D4DA-A9FB-43A8-962D-F5236B6EFC1B}" destId="{53C94FA3-7E28-4C17-B4A0-A44929CE3774}" srcOrd="2" destOrd="0" presId="urn:microsoft.com/office/officeart/2018/2/layout/IconCircleList"/>
    <dgm:cxn modelId="{C6855F3D-073B-4623-A9FE-40F8035DC999}" type="presParOf" srcId="{E8A3D4DA-A9FB-43A8-962D-F5236B6EFC1B}" destId="{4F1791BC-DE55-4871-AA7E-8069E483058E}" srcOrd="3" destOrd="0" presId="urn:microsoft.com/office/officeart/2018/2/layout/IconCircleList"/>
    <dgm:cxn modelId="{E2BF0CFB-5B17-4705-989B-E5668C919ADE}" type="presParOf" srcId="{D4F14C7E-2074-4DFD-A1C8-9C54FAC37AE6}" destId="{BC49ABBC-E52A-438E-A2D2-E51A634BB9E0}" srcOrd="13" destOrd="0" presId="urn:microsoft.com/office/officeart/2018/2/layout/IconCircleList"/>
    <dgm:cxn modelId="{20846CC7-1C55-417E-967E-B9E65D9DF6BE}" type="presParOf" srcId="{D4F14C7E-2074-4DFD-A1C8-9C54FAC37AE6}" destId="{3F3E85F2-8D71-4FB3-9771-3AAB83707A40}" srcOrd="14" destOrd="0" presId="urn:microsoft.com/office/officeart/2018/2/layout/IconCircleList"/>
    <dgm:cxn modelId="{C2B8ED99-D7A0-4812-8240-143B8368FDBA}" type="presParOf" srcId="{3F3E85F2-8D71-4FB3-9771-3AAB83707A40}" destId="{D8B041E6-5D4D-461A-9B17-B1F13255A1DD}" srcOrd="0" destOrd="0" presId="urn:microsoft.com/office/officeart/2018/2/layout/IconCircleList"/>
    <dgm:cxn modelId="{AAF8D1DE-BAB1-48E6-8A27-2702A0D28574}" type="presParOf" srcId="{3F3E85F2-8D71-4FB3-9771-3AAB83707A40}" destId="{A5467C63-5B9A-4EB0-B6DB-945393DCF5EB}" srcOrd="1" destOrd="0" presId="urn:microsoft.com/office/officeart/2018/2/layout/IconCircleList"/>
    <dgm:cxn modelId="{8F76A423-D63B-4136-9C03-081F197EBD60}" type="presParOf" srcId="{3F3E85F2-8D71-4FB3-9771-3AAB83707A40}" destId="{F55088B0-8896-4C38-93D4-B7CEEDA24BA0}" srcOrd="2" destOrd="0" presId="urn:microsoft.com/office/officeart/2018/2/layout/IconCircleList"/>
    <dgm:cxn modelId="{C8618C38-8E46-4C77-BAF7-2CB090966BC6}" type="presParOf" srcId="{3F3E85F2-8D71-4FB3-9771-3AAB83707A40}" destId="{DBC741DA-799B-48F1-BB1F-5DE0ECC8970D}" srcOrd="3" destOrd="0" presId="urn:microsoft.com/office/officeart/2018/2/layout/IconCircleList"/>
  </dgm:cxnLst>
  <dgm:bg>
    <a:solidFill>
      <a:schemeClr val="accent1">
        <a:lumMod val="20000"/>
        <a:lumOff val="80000"/>
      </a:schemeClr>
    </a:solidFill>
  </dgm:bg>
  <dgm:whole>
    <a:ln>
      <a:solidFill>
        <a:schemeClr val="tx2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D3A079-D0AF-4547-AA65-8C600A7A9D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AEEDFC51-DB60-4312-97A9-E6FDFD3B8ACB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 dirty="0">
              <a:latin typeface="Lato" panose="020F0502020204030203" pitchFamily="34" charset="0"/>
            </a:rPr>
            <a:t>3. Compilare il </a:t>
          </a:r>
          <a:r>
            <a:rPr lang="it-IT" sz="1600" b="1" dirty="0">
              <a:latin typeface="Lato" panose="020F0502020204030203" pitchFamily="34" charset="0"/>
            </a:rPr>
            <a:t>Piano formativo</a:t>
          </a:r>
        </a:p>
      </dgm:t>
    </dgm:pt>
    <dgm:pt modelId="{F3AE2F7A-C809-4667-AF13-A00C3DAF0DDF}" type="parTrans" cxnId="{EAF2EE54-FAC9-4560-9FF2-670903E5DFFF}">
      <dgm:prSet/>
      <dgm:spPr/>
      <dgm:t>
        <a:bodyPr/>
        <a:lstStyle/>
        <a:p>
          <a:endParaRPr lang="it-IT"/>
        </a:p>
      </dgm:t>
    </dgm:pt>
    <dgm:pt modelId="{4F97CCE8-85DB-45F2-8DD2-A69A387B09DE}" type="sibTrans" cxnId="{EAF2EE54-FAC9-4560-9FF2-670903E5DFFF}">
      <dgm:prSet/>
      <dgm:spPr/>
      <dgm:t>
        <a:bodyPr/>
        <a:lstStyle/>
        <a:p>
          <a:endParaRPr lang="it-IT"/>
        </a:p>
      </dgm:t>
    </dgm:pt>
    <dgm:pt modelId="{6A4284AC-74A3-4E93-93DD-5C85E355756A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 b="0" dirty="0">
              <a:latin typeface="Lato" panose="020F0502020204030203" pitchFamily="34" charset="0"/>
            </a:rPr>
            <a:t>4. Terminare compilazione e cliccare su </a:t>
          </a:r>
          <a:r>
            <a:rPr lang="it-IT" sz="1600" b="1" dirty="0">
              <a:latin typeface="Lato" panose="020F0502020204030203" pitchFamily="34" charset="0"/>
            </a:rPr>
            <a:t>invia in condivisione</a:t>
          </a:r>
          <a:r>
            <a:rPr lang="it-IT" sz="1600" dirty="0">
              <a:latin typeface="Lato" panose="020F0502020204030203" pitchFamily="34" charset="0"/>
            </a:rPr>
            <a:t> </a:t>
          </a:r>
        </a:p>
      </dgm:t>
    </dgm:pt>
    <dgm:pt modelId="{538187EE-2F73-4BA9-9660-067381AFBAB7}" type="parTrans" cxnId="{4CFCB2AA-686D-4512-A323-065D80EF90DB}">
      <dgm:prSet/>
      <dgm:spPr/>
      <dgm:t>
        <a:bodyPr/>
        <a:lstStyle/>
        <a:p>
          <a:endParaRPr lang="it-IT"/>
        </a:p>
      </dgm:t>
    </dgm:pt>
    <dgm:pt modelId="{1ECFDC11-5EAB-4267-A45E-87C939B9D733}" type="sibTrans" cxnId="{4CFCB2AA-686D-4512-A323-065D80EF90DB}">
      <dgm:prSet/>
      <dgm:spPr/>
      <dgm:t>
        <a:bodyPr/>
        <a:lstStyle/>
        <a:p>
          <a:endParaRPr lang="it-IT"/>
        </a:p>
      </dgm:t>
    </dgm:pt>
    <dgm:pt modelId="{E888E3DD-A45B-4336-BF52-75D39F94B8A7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>
              <a:latin typeface="Lato" panose="020F0502020204030203" pitchFamily="34" charset="0"/>
            </a:rPr>
            <a:t> 5. Attendere l'esito della c</a:t>
          </a:r>
          <a:r>
            <a:rPr lang="it-IT" sz="1600" b="1">
              <a:latin typeface="Lato" panose="020F0502020204030203" pitchFamily="34" charset="0"/>
            </a:rPr>
            <a:t>ondivisione </a:t>
          </a:r>
          <a:endParaRPr lang="it-IT" sz="1600">
            <a:latin typeface="Lato" panose="020F0502020204030203" pitchFamily="34" charset="0"/>
          </a:endParaRPr>
        </a:p>
      </dgm:t>
    </dgm:pt>
    <dgm:pt modelId="{3D1EF973-96B7-43B8-B0B1-2F7109EEDEC9}" type="parTrans" cxnId="{3D6A48F9-4791-48B3-AD67-8BD400C9DFD7}">
      <dgm:prSet/>
      <dgm:spPr/>
      <dgm:t>
        <a:bodyPr/>
        <a:lstStyle/>
        <a:p>
          <a:endParaRPr lang="it-IT"/>
        </a:p>
      </dgm:t>
    </dgm:pt>
    <dgm:pt modelId="{4595B17B-A391-448A-AACE-C120E210F9B9}" type="sibTrans" cxnId="{3D6A48F9-4791-48B3-AD67-8BD400C9DFD7}">
      <dgm:prSet/>
      <dgm:spPr/>
      <dgm:t>
        <a:bodyPr/>
        <a:lstStyle/>
        <a:p>
          <a:endParaRPr lang="it-IT"/>
        </a:p>
      </dgm:t>
    </dgm:pt>
    <dgm:pt modelId="{6BDDDD40-8DCD-4401-A045-1826F9E53292}">
      <dgm:prSet phldrT="[Testo]" custT="1"/>
      <dgm:spPr/>
      <dgm:t>
        <a:bodyPr/>
        <a:lstStyle/>
        <a:p>
          <a:pPr>
            <a:buFont typeface="+mj-lt"/>
            <a:buNone/>
          </a:pPr>
          <a:r>
            <a:rPr lang="it-IT" sz="1600" dirty="0">
              <a:latin typeface="Lato" panose="020F0502020204030203" pitchFamily="34" charset="0"/>
            </a:rPr>
            <a:t>2. Cliccare su </a:t>
          </a:r>
          <a:r>
            <a:rPr lang="it-IT" sz="1600" b="1" dirty="0">
              <a:latin typeface="Lato" panose="020F0502020204030203" pitchFamily="34" charset="0"/>
            </a:rPr>
            <a:t>nuovo Piano </a:t>
          </a:r>
          <a:r>
            <a:rPr lang="it-IT" sz="1600" dirty="0">
              <a:latin typeface="Lato" panose="020F0502020204030203" pitchFamily="34" charset="0"/>
            </a:rPr>
            <a:t>-</a:t>
          </a:r>
          <a:r>
            <a:rPr lang="it-IT" sz="1600" b="1" dirty="0">
              <a:latin typeface="Lato" panose="020F0502020204030203" pitchFamily="34" charset="0"/>
            </a:rPr>
            <a:t>Avviso</a:t>
          </a:r>
          <a:r>
            <a:rPr lang="it-IT" sz="1600" dirty="0">
              <a:latin typeface="Lato" panose="020F0502020204030203" pitchFamily="34" charset="0"/>
            </a:rPr>
            <a:t> 1</a:t>
          </a:r>
          <a:r>
            <a:rPr lang="it-IT" sz="1600" b="1" dirty="0">
              <a:latin typeface="Lato" panose="020F0502020204030203" pitchFamily="34" charset="0"/>
            </a:rPr>
            <a:t>/2024</a:t>
          </a:r>
          <a:endParaRPr lang="it-IT" sz="1600" dirty="0">
            <a:latin typeface="Lato" panose="020F0502020204030203" pitchFamily="34" charset="0"/>
          </a:endParaRPr>
        </a:p>
      </dgm:t>
    </dgm:pt>
    <dgm:pt modelId="{D9EBF0AF-3E70-4BD1-ACB4-4745AE71529F}" type="sibTrans" cxnId="{81B1D885-FACE-4658-92D3-7C6D60CA5240}">
      <dgm:prSet/>
      <dgm:spPr/>
      <dgm:t>
        <a:bodyPr/>
        <a:lstStyle/>
        <a:p>
          <a:endParaRPr lang="it-IT"/>
        </a:p>
      </dgm:t>
    </dgm:pt>
    <dgm:pt modelId="{8A2BE971-7406-40DC-B8D6-6C13D571138B}" type="parTrans" cxnId="{81B1D885-FACE-4658-92D3-7C6D60CA5240}">
      <dgm:prSet/>
      <dgm:spPr/>
      <dgm:t>
        <a:bodyPr/>
        <a:lstStyle/>
        <a:p>
          <a:endParaRPr lang="it-IT"/>
        </a:p>
      </dgm:t>
    </dgm:pt>
    <dgm:pt modelId="{E4D04173-834F-4C6A-8782-63B0548B6FDD}">
      <dgm:prSet custT="1"/>
      <dgm:spPr/>
      <dgm:t>
        <a:bodyPr/>
        <a:lstStyle/>
        <a:p>
          <a:r>
            <a:rPr lang="it-IT" sz="1600" dirty="0">
              <a:latin typeface="Lato"/>
            </a:rPr>
            <a:t>1. Aggiornare e salvare il profilo aziendale </a:t>
          </a:r>
        </a:p>
      </dgm:t>
    </dgm:pt>
    <dgm:pt modelId="{12B8E5BA-C03C-498E-AC14-7DBE27E312E7}" type="parTrans" cxnId="{A5323250-2707-4E65-B177-30CB940A7982}">
      <dgm:prSet/>
      <dgm:spPr/>
      <dgm:t>
        <a:bodyPr/>
        <a:lstStyle/>
        <a:p>
          <a:endParaRPr lang="it-IT"/>
        </a:p>
      </dgm:t>
    </dgm:pt>
    <dgm:pt modelId="{292120ED-C02D-4A8F-8A3B-38D26EF34ACB}" type="sibTrans" cxnId="{A5323250-2707-4E65-B177-30CB940A7982}">
      <dgm:prSet/>
      <dgm:spPr/>
      <dgm:t>
        <a:bodyPr/>
        <a:lstStyle/>
        <a:p>
          <a:endParaRPr lang="it-IT"/>
        </a:p>
      </dgm:t>
    </dgm:pt>
    <dgm:pt modelId="{A5F6A929-7428-4D29-9285-5664D58F1C33}" type="pres">
      <dgm:prSet presAssocID="{58D3A079-D0AF-4547-AA65-8C600A7A9DB7}" presName="Name0" presStyleCnt="0">
        <dgm:presLayoutVars>
          <dgm:chMax val="7"/>
          <dgm:dir/>
          <dgm:animOne val="branch"/>
        </dgm:presLayoutVars>
      </dgm:prSet>
      <dgm:spPr/>
    </dgm:pt>
    <dgm:pt modelId="{34F71C17-BC49-43C2-AAAB-D29F27E145F0}" type="pres">
      <dgm:prSet presAssocID="{E4D04173-834F-4C6A-8782-63B0548B6FDD}" presName="parTx1" presStyleLbl="node1" presStyleIdx="0" presStyleCnt="5"/>
      <dgm:spPr/>
    </dgm:pt>
    <dgm:pt modelId="{27F83CDA-7A8A-404A-B363-28C7C29EA659}" type="pres">
      <dgm:prSet presAssocID="{6BDDDD40-8DCD-4401-A045-1826F9E53292}" presName="parTx2" presStyleLbl="node1" presStyleIdx="1" presStyleCnt="5"/>
      <dgm:spPr/>
    </dgm:pt>
    <dgm:pt modelId="{064CAD04-8C49-48D1-8A48-8C9EE2C7A141}" type="pres">
      <dgm:prSet presAssocID="{AEEDFC51-DB60-4312-97A9-E6FDFD3B8ACB}" presName="parTx3" presStyleLbl="node1" presStyleIdx="2" presStyleCnt="5"/>
      <dgm:spPr/>
    </dgm:pt>
    <dgm:pt modelId="{2606A2EA-BC66-4EE1-8576-8CC21F56B344}" type="pres">
      <dgm:prSet presAssocID="{6A4284AC-74A3-4E93-93DD-5C85E355756A}" presName="parTx4" presStyleLbl="node1" presStyleIdx="3" presStyleCnt="5"/>
      <dgm:spPr/>
    </dgm:pt>
    <dgm:pt modelId="{A2EDC95B-3999-4BD7-AA2D-DA984DC32943}" type="pres">
      <dgm:prSet presAssocID="{E888E3DD-A45B-4336-BF52-75D39F94B8A7}" presName="parTx5" presStyleLbl="node1" presStyleIdx="4" presStyleCnt="5"/>
      <dgm:spPr/>
    </dgm:pt>
  </dgm:ptLst>
  <dgm:cxnLst>
    <dgm:cxn modelId="{9D82161B-868D-43C7-97C2-43C412AF0B49}" type="presOf" srcId="{AEEDFC51-DB60-4312-97A9-E6FDFD3B8ACB}" destId="{064CAD04-8C49-48D1-8A48-8C9EE2C7A141}" srcOrd="0" destOrd="0" presId="urn:microsoft.com/office/officeart/2009/3/layout/SubStepProcess"/>
    <dgm:cxn modelId="{9E86E027-3DE9-4B56-A790-5072E858F91B}" type="presOf" srcId="{E888E3DD-A45B-4336-BF52-75D39F94B8A7}" destId="{A2EDC95B-3999-4BD7-AA2D-DA984DC32943}" srcOrd="0" destOrd="0" presId="urn:microsoft.com/office/officeart/2009/3/layout/SubStepProcess"/>
    <dgm:cxn modelId="{7B63B03B-14FE-41BD-BFBF-4640B6B425B6}" type="presOf" srcId="{E4D04173-834F-4C6A-8782-63B0548B6FDD}" destId="{34F71C17-BC49-43C2-AAAB-D29F27E145F0}" srcOrd="0" destOrd="0" presId="urn:microsoft.com/office/officeart/2009/3/layout/SubStepProcess"/>
    <dgm:cxn modelId="{DA90E568-661D-4150-BE64-2FE6F1F89C99}" type="presOf" srcId="{58D3A079-D0AF-4547-AA65-8C600A7A9DB7}" destId="{A5F6A929-7428-4D29-9285-5664D58F1C33}" srcOrd="0" destOrd="0" presId="urn:microsoft.com/office/officeart/2009/3/layout/SubStepProcess"/>
    <dgm:cxn modelId="{A5323250-2707-4E65-B177-30CB940A7982}" srcId="{58D3A079-D0AF-4547-AA65-8C600A7A9DB7}" destId="{E4D04173-834F-4C6A-8782-63B0548B6FDD}" srcOrd="0" destOrd="0" parTransId="{12B8E5BA-C03C-498E-AC14-7DBE27E312E7}" sibTransId="{292120ED-C02D-4A8F-8A3B-38D26EF34ACB}"/>
    <dgm:cxn modelId="{7428C173-143B-4509-A045-2A21444128F1}" type="presOf" srcId="{6A4284AC-74A3-4E93-93DD-5C85E355756A}" destId="{2606A2EA-BC66-4EE1-8576-8CC21F56B344}" srcOrd="0" destOrd="0" presId="urn:microsoft.com/office/officeart/2009/3/layout/SubStepProcess"/>
    <dgm:cxn modelId="{EAF2EE54-FAC9-4560-9FF2-670903E5DFFF}" srcId="{58D3A079-D0AF-4547-AA65-8C600A7A9DB7}" destId="{AEEDFC51-DB60-4312-97A9-E6FDFD3B8ACB}" srcOrd="2" destOrd="0" parTransId="{F3AE2F7A-C809-4667-AF13-A00C3DAF0DDF}" sibTransId="{4F97CCE8-85DB-45F2-8DD2-A69A387B09DE}"/>
    <dgm:cxn modelId="{81B1D885-FACE-4658-92D3-7C6D60CA5240}" srcId="{58D3A079-D0AF-4547-AA65-8C600A7A9DB7}" destId="{6BDDDD40-8DCD-4401-A045-1826F9E53292}" srcOrd="1" destOrd="0" parTransId="{8A2BE971-7406-40DC-B8D6-6C13D571138B}" sibTransId="{D9EBF0AF-3E70-4BD1-ACB4-4745AE71529F}"/>
    <dgm:cxn modelId="{4CFCB2AA-686D-4512-A323-065D80EF90DB}" srcId="{58D3A079-D0AF-4547-AA65-8C600A7A9DB7}" destId="{6A4284AC-74A3-4E93-93DD-5C85E355756A}" srcOrd="3" destOrd="0" parTransId="{538187EE-2F73-4BA9-9660-067381AFBAB7}" sibTransId="{1ECFDC11-5EAB-4267-A45E-87C939B9D733}"/>
    <dgm:cxn modelId="{FEFC09D1-5AE2-4536-BBBF-CE6081AACE68}" type="presOf" srcId="{6BDDDD40-8DCD-4401-A045-1826F9E53292}" destId="{27F83CDA-7A8A-404A-B363-28C7C29EA659}" srcOrd="0" destOrd="0" presId="urn:microsoft.com/office/officeart/2009/3/layout/SubStepProcess"/>
    <dgm:cxn modelId="{3D6A48F9-4791-48B3-AD67-8BD400C9DFD7}" srcId="{58D3A079-D0AF-4547-AA65-8C600A7A9DB7}" destId="{E888E3DD-A45B-4336-BF52-75D39F94B8A7}" srcOrd="4" destOrd="0" parTransId="{3D1EF973-96B7-43B8-B0B1-2F7109EEDEC9}" sibTransId="{4595B17B-A391-448A-AACE-C120E210F9B9}"/>
    <dgm:cxn modelId="{6169126E-72B1-4322-B8DE-41EE324AF40D}" type="presParOf" srcId="{A5F6A929-7428-4D29-9285-5664D58F1C33}" destId="{34F71C17-BC49-43C2-AAAB-D29F27E145F0}" srcOrd="0" destOrd="0" presId="urn:microsoft.com/office/officeart/2009/3/layout/SubStepProcess"/>
    <dgm:cxn modelId="{4673E398-7CD9-47E7-9255-13B85FFDA887}" type="presParOf" srcId="{A5F6A929-7428-4D29-9285-5664D58F1C33}" destId="{27F83CDA-7A8A-404A-B363-28C7C29EA659}" srcOrd="1" destOrd="0" presId="urn:microsoft.com/office/officeart/2009/3/layout/SubStepProcess"/>
    <dgm:cxn modelId="{AB325337-B94C-4FC9-858F-7B67839143E1}" type="presParOf" srcId="{A5F6A929-7428-4D29-9285-5664D58F1C33}" destId="{064CAD04-8C49-48D1-8A48-8C9EE2C7A141}" srcOrd="2" destOrd="0" presId="urn:microsoft.com/office/officeart/2009/3/layout/SubStepProcess"/>
    <dgm:cxn modelId="{BDEAEE18-BA33-4E85-9556-3BD12E94F239}" type="presParOf" srcId="{A5F6A929-7428-4D29-9285-5664D58F1C33}" destId="{2606A2EA-BC66-4EE1-8576-8CC21F56B344}" srcOrd="3" destOrd="0" presId="urn:microsoft.com/office/officeart/2009/3/layout/SubStepProcess"/>
    <dgm:cxn modelId="{E82CA7F1-5DFF-4CDB-A111-9354E50C5931}" type="presParOf" srcId="{A5F6A929-7428-4D29-9285-5664D58F1C33}" destId="{A2EDC95B-3999-4BD7-AA2D-DA984DC32943}" srcOrd="4" destOrd="0" presId="urn:microsoft.com/office/officeart/2009/3/layout/SubStepProcess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D3A079-D0AF-4547-AA65-8C600A7A9D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 phldr="1"/>
      <dgm:spPr/>
    </dgm:pt>
    <dgm:pt modelId="{6A4284AC-74A3-4E93-93DD-5C85E355756A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 b="1">
              <a:latin typeface="Lato" panose="020F0502020204030203" pitchFamily="34" charset="0"/>
            </a:rPr>
            <a:t>9.Presentare</a:t>
          </a:r>
          <a:r>
            <a:rPr lang="it-IT" sz="1600">
              <a:latin typeface="Lato" panose="020F0502020204030203" pitchFamily="34" charset="0"/>
            </a:rPr>
            <a:t> </a:t>
          </a:r>
        </a:p>
        <a:p>
          <a:pPr>
            <a:buFont typeface="+mj-lt"/>
            <a:buNone/>
          </a:pPr>
          <a:r>
            <a:rPr lang="it-IT" sz="1600">
              <a:latin typeface="Lato" panose="020F0502020204030203" pitchFamily="34" charset="0"/>
            </a:rPr>
            <a:t>il Piano a Fondirigenti</a:t>
          </a:r>
        </a:p>
      </dgm:t>
    </dgm:pt>
    <dgm:pt modelId="{538187EE-2F73-4BA9-9660-067381AFBAB7}" type="parTrans" cxnId="{4CFCB2AA-686D-4512-A323-065D80EF90DB}">
      <dgm:prSet/>
      <dgm:spPr/>
      <dgm:t>
        <a:bodyPr/>
        <a:lstStyle/>
        <a:p>
          <a:endParaRPr lang="it-IT" sz="1600"/>
        </a:p>
      </dgm:t>
    </dgm:pt>
    <dgm:pt modelId="{1ECFDC11-5EAB-4267-A45E-87C939B9D733}" type="sibTrans" cxnId="{4CFCB2AA-686D-4512-A323-065D80EF90DB}">
      <dgm:prSet/>
      <dgm:spPr/>
      <dgm:t>
        <a:bodyPr/>
        <a:lstStyle/>
        <a:p>
          <a:endParaRPr lang="it-IT" sz="1600"/>
        </a:p>
      </dgm:t>
    </dgm:pt>
    <dgm:pt modelId="{AEEDFC51-DB60-4312-97A9-E6FDFD3B8ACB}">
      <dgm:prSet custT="1"/>
      <dgm:spPr/>
      <dgm:t>
        <a:bodyPr/>
        <a:lstStyle/>
        <a:p>
          <a:pPr>
            <a:buFont typeface="+mj-lt"/>
            <a:buNone/>
          </a:pPr>
          <a:r>
            <a:rPr lang="it-IT" sz="1600">
              <a:latin typeface="Lato" panose="020F0502020204030203" pitchFamily="34" charset="0"/>
            </a:rPr>
            <a:t>8. </a:t>
          </a:r>
          <a:r>
            <a:rPr lang="it-IT" sz="1600" b="0">
              <a:latin typeface="Lato" panose="020F0502020204030203" pitchFamily="34" charset="0"/>
            </a:rPr>
            <a:t>Eseguire l’upload del Piano e della autocertificazione per il Sud</a:t>
          </a:r>
        </a:p>
      </dgm:t>
    </dgm:pt>
    <dgm:pt modelId="{4F97CCE8-85DB-45F2-8DD2-A69A387B09DE}" type="sibTrans" cxnId="{EAF2EE54-FAC9-4560-9FF2-670903E5DFFF}">
      <dgm:prSet/>
      <dgm:spPr/>
      <dgm:t>
        <a:bodyPr/>
        <a:lstStyle/>
        <a:p>
          <a:endParaRPr lang="it-IT" sz="1600"/>
        </a:p>
      </dgm:t>
    </dgm:pt>
    <dgm:pt modelId="{F3AE2F7A-C809-4667-AF13-A00C3DAF0DDF}" type="parTrans" cxnId="{EAF2EE54-FAC9-4560-9FF2-670903E5DFFF}">
      <dgm:prSet/>
      <dgm:spPr/>
      <dgm:t>
        <a:bodyPr/>
        <a:lstStyle/>
        <a:p>
          <a:endParaRPr lang="it-IT" sz="1600"/>
        </a:p>
      </dgm:t>
    </dgm:pt>
    <dgm:pt modelId="{553B821D-79EC-4689-ACD1-6ADD284AA3D4}">
      <dgm:prSet custT="1"/>
      <dgm:spPr/>
      <dgm:t>
        <a:bodyPr/>
        <a:lstStyle/>
        <a:p>
          <a:pPr algn="ctr"/>
          <a:r>
            <a:rPr lang="it-IT" sz="1600" dirty="0">
              <a:latin typeface="Lato"/>
            </a:rPr>
            <a:t>6. Compilare il </a:t>
          </a:r>
          <a:r>
            <a:rPr lang="it-IT" sz="1600" b="1" dirty="0">
              <a:latin typeface="Lato"/>
            </a:rPr>
            <a:t>calendario</a:t>
          </a:r>
        </a:p>
      </dgm:t>
    </dgm:pt>
    <dgm:pt modelId="{D198E546-2BB0-4C1F-9AFB-423BA1599F4C}" type="parTrans" cxnId="{6A2B7395-2301-4448-8B19-9174525AA122}">
      <dgm:prSet/>
      <dgm:spPr/>
      <dgm:t>
        <a:bodyPr/>
        <a:lstStyle/>
        <a:p>
          <a:endParaRPr lang="it-IT" sz="1600"/>
        </a:p>
      </dgm:t>
    </dgm:pt>
    <dgm:pt modelId="{896A4570-D525-485B-B879-46C06F5197C3}" type="sibTrans" cxnId="{6A2B7395-2301-4448-8B19-9174525AA122}">
      <dgm:prSet/>
      <dgm:spPr/>
      <dgm:t>
        <a:bodyPr/>
        <a:lstStyle/>
        <a:p>
          <a:endParaRPr lang="it-IT" sz="1600"/>
        </a:p>
      </dgm:t>
    </dgm:pt>
    <dgm:pt modelId="{C825546F-D4F7-4C75-97B5-9C4161806E3A}">
      <dgm:prSet custT="1"/>
      <dgm:spPr/>
      <dgm:t>
        <a:bodyPr/>
        <a:lstStyle/>
        <a:p>
          <a:r>
            <a:rPr lang="it-IT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7. </a:t>
          </a:r>
          <a:r>
            <a:rPr lang="it-IT" sz="1600" dirty="0">
              <a:latin typeface="Lato"/>
            </a:rPr>
            <a:t>Scaricare il pdf del Piano e </a:t>
          </a:r>
          <a:r>
            <a:rPr lang="it-IT" sz="1600" b="1" dirty="0">
              <a:latin typeface="Lato"/>
            </a:rPr>
            <a:t>firmarlo digitalmente in formato </a:t>
          </a:r>
          <a:r>
            <a:rPr lang="it-IT" sz="1600" b="1" dirty="0" err="1">
              <a:latin typeface="Lato"/>
            </a:rPr>
            <a:t>CAdES</a:t>
          </a:r>
          <a:r>
            <a:rPr lang="it-IT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</a:t>
          </a:r>
        </a:p>
      </dgm:t>
    </dgm:pt>
    <dgm:pt modelId="{90EE1ADA-29B1-4BCD-8D75-ADBF3D8AFEBC}" type="parTrans" cxnId="{F2A2D199-A892-41A1-8D5F-92DA0DFFC0F2}">
      <dgm:prSet/>
      <dgm:spPr/>
      <dgm:t>
        <a:bodyPr/>
        <a:lstStyle/>
        <a:p>
          <a:endParaRPr lang="it-IT" sz="1600"/>
        </a:p>
      </dgm:t>
    </dgm:pt>
    <dgm:pt modelId="{EEE63C3F-AACF-40E0-8C18-0D24C419E827}" type="sibTrans" cxnId="{F2A2D199-A892-41A1-8D5F-92DA0DFFC0F2}">
      <dgm:prSet/>
      <dgm:spPr/>
      <dgm:t>
        <a:bodyPr/>
        <a:lstStyle/>
        <a:p>
          <a:endParaRPr lang="it-IT" sz="1600"/>
        </a:p>
      </dgm:t>
    </dgm:pt>
    <dgm:pt modelId="{1C095650-835F-493C-9F67-5CE24C07CDEE}" type="pres">
      <dgm:prSet presAssocID="{58D3A079-D0AF-4547-AA65-8C600A7A9DB7}" presName="Name0" presStyleCnt="0">
        <dgm:presLayoutVars>
          <dgm:chMax val="7"/>
          <dgm:dir/>
          <dgm:animOne val="branch"/>
        </dgm:presLayoutVars>
      </dgm:prSet>
      <dgm:spPr/>
    </dgm:pt>
    <dgm:pt modelId="{06D29E44-3F22-4743-854D-B5BC62D6F637}" type="pres">
      <dgm:prSet presAssocID="{553B821D-79EC-4689-ACD1-6ADD284AA3D4}" presName="parTx1" presStyleLbl="node1" presStyleIdx="0" presStyleCnt="4"/>
      <dgm:spPr/>
    </dgm:pt>
    <dgm:pt modelId="{46756D39-D4FD-49CC-B24E-C2F6C20E73E1}" type="pres">
      <dgm:prSet presAssocID="{C825546F-D4F7-4C75-97B5-9C4161806E3A}" presName="parTx2" presStyleLbl="node1" presStyleIdx="1" presStyleCnt="4"/>
      <dgm:spPr/>
    </dgm:pt>
    <dgm:pt modelId="{7471C665-F489-439C-B632-AD41BF151230}" type="pres">
      <dgm:prSet presAssocID="{AEEDFC51-DB60-4312-97A9-E6FDFD3B8ACB}" presName="parTx3" presStyleLbl="node1" presStyleIdx="2" presStyleCnt="4"/>
      <dgm:spPr/>
    </dgm:pt>
    <dgm:pt modelId="{70079E24-6346-483D-A1D9-9835E61CD87B}" type="pres">
      <dgm:prSet presAssocID="{6A4284AC-74A3-4E93-93DD-5C85E355756A}" presName="parTx4" presStyleLbl="node1" presStyleIdx="3" presStyleCnt="4"/>
      <dgm:spPr/>
    </dgm:pt>
  </dgm:ptLst>
  <dgm:cxnLst>
    <dgm:cxn modelId="{6AC28153-9FD3-4D85-97D1-CDE86B4EDB97}" type="presOf" srcId="{6A4284AC-74A3-4E93-93DD-5C85E355756A}" destId="{70079E24-6346-483D-A1D9-9835E61CD87B}" srcOrd="0" destOrd="0" presId="urn:microsoft.com/office/officeart/2009/3/layout/SubStepProcess"/>
    <dgm:cxn modelId="{EAF2EE54-FAC9-4560-9FF2-670903E5DFFF}" srcId="{58D3A079-D0AF-4547-AA65-8C600A7A9DB7}" destId="{AEEDFC51-DB60-4312-97A9-E6FDFD3B8ACB}" srcOrd="2" destOrd="0" parTransId="{F3AE2F7A-C809-4667-AF13-A00C3DAF0DDF}" sibTransId="{4F97CCE8-85DB-45F2-8DD2-A69A387B09DE}"/>
    <dgm:cxn modelId="{84136A58-16A1-462D-B88F-F36267946B21}" type="presOf" srcId="{AEEDFC51-DB60-4312-97A9-E6FDFD3B8ACB}" destId="{7471C665-F489-439C-B632-AD41BF151230}" srcOrd="0" destOrd="0" presId="urn:microsoft.com/office/officeart/2009/3/layout/SubStepProcess"/>
    <dgm:cxn modelId="{B8918A88-678D-485D-96C2-53E169E32EC2}" type="presOf" srcId="{58D3A079-D0AF-4547-AA65-8C600A7A9DB7}" destId="{1C095650-835F-493C-9F67-5CE24C07CDEE}" srcOrd="0" destOrd="0" presId="urn:microsoft.com/office/officeart/2009/3/layout/SubStepProcess"/>
    <dgm:cxn modelId="{6A2B7395-2301-4448-8B19-9174525AA122}" srcId="{58D3A079-D0AF-4547-AA65-8C600A7A9DB7}" destId="{553B821D-79EC-4689-ACD1-6ADD284AA3D4}" srcOrd="0" destOrd="0" parTransId="{D198E546-2BB0-4C1F-9AFB-423BA1599F4C}" sibTransId="{896A4570-D525-485B-B879-46C06F5197C3}"/>
    <dgm:cxn modelId="{F2A2D199-A892-41A1-8D5F-92DA0DFFC0F2}" srcId="{58D3A079-D0AF-4547-AA65-8C600A7A9DB7}" destId="{C825546F-D4F7-4C75-97B5-9C4161806E3A}" srcOrd="1" destOrd="0" parTransId="{90EE1ADA-29B1-4BCD-8D75-ADBF3D8AFEBC}" sibTransId="{EEE63C3F-AACF-40E0-8C18-0D24C419E827}"/>
    <dgm:cxn modelId="{4CFCB2AA-686D-4512-A323-065D80EF90DB}" srcId="{58D3A079-D0AF-4547-AA65-8C600A7A9DB7}" destId="{6A4284AC-74A3-4E93-93DD-5C85E355756A}" srcOrd="3" destOrd="0" parTransId="{538187EE-2F73-4BA9-9660-067381AFBAB7}" sibTransId="{1ECFDC11-5EAB-4267-A45E-87C939B9D733}"/>
    <dgm:cxn modelId="{A6E67CB8-5AE2-4975-BF9D-88CF0CF06727}" type="presOf" srcId="{C825546F-D4F7-4C75-97B5-9C4161806E3A}" destId="{46756D39-D4FD-49CC-B24E-C2F6C20E73E1}" srcOrd="0" destOrd="0" presId="urn:microsoft.com/office/officeart/2009/3/layout/SubStepProcess"/>
    <dgm:cxn modelId="{61F7B5F6-57EA-4A82-862A-A92C1AB3CDD2}" type="presOf" srcId="{553B821D-79EC-4689-ACD1-6ADD284AA3D4}" destId="{06D29E44-3F22-4743-854D-B5BC62D6F637}" srcOrd="0" destOrd="0" presId="urn:microsoft.com/office/officeart/2009/3/layout/SubStepProcess"/>
    <dgm:cxn modelId="{60B40A11-FDED-414B-B249-8E268E15ADDD}" type="presParOf" srcId="{1C095650-835F-493C-9F67-5CE24C07CDEE}" destId="{06D29E44-3F22-4743-854D-B5BC62D6F637}" srcOrd="0" destOrd="0" presId="urn:microsoft.com/office/officeart/2009/3/layout/SubStepProcess"/>
    <dgm:cxn modelId="{3F654363-2732-4789-8C66-F05795C5B815}" type="presParOf" srcId="{1C095650-835F-493C-9F67-5CE24C07CDEE}" destId="{46756D39-D4FD-49CC-B24E-C2F6C20E73E1}" srcOrd="1" destOrd="0" presId="urn:microsoft.com/office/officeart/2009/3/layout/SubStepProcess"/>
    <dgm:cxn modelId="{2DAC5A65-705C-472E-98E0-3B9219733047}" type="presParOf" srcId="{1C095650-835F-493C-9F67-5CE24C07CDEE}" destId="{7471C665-F489-439C-B632-AD41BF151230}" srcOrd="2" destOrd="0" presId="urn:microsoft.com/office/officeart/2009/3/layout/SubStepProcess"/>
    <dgm:cxn modelId="{8F2C52F7-3F76-4E4C-BB2D-EC7FF6F8D3B5}" type="presParOf" srcId="{1C095650-835F-493C-9F67-5CE24C07CDEE}" destId="{70079E24-6346-483D-A1D9-9835E61CD87B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61F9AF-8C41-4D29-BC4A-6D31A4D41429}">
      <dsp:nvSpPr>
        <dsp:cNvPr id="0" name=""/>
        <dsp:cNvSpPr/>
      </dsp:nvSpPr>
      <dsp:spPr>
        <a:xfrm>
          <a:off x="214179" y="281858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BE351C-7DDD-4562-9B19-7884C2A6E024}">
      <dsp:nvSpPr>
        <dsp:cNvPr id="0" name=""/>
        <dsp:cNvSpPr/>
      </dsp:nvSpPr>
      <dsp:spPr>
        <a:xfrm>
          <a:off x="408134" y="475814"/>
          <a:ext cx="535687" cy="5356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4D2D12-9379-431F-B50A-D19B833C1B98}">
      <dsp:nvSpPr>
        <dsp:cNvPr id="0" name=""/>
        <dsp:cNvSpPr/>
      </dsp:nvSpPr>
      <dsp:spPr>
        <a:xfrm>
          <a:off x="1335691" y="281858"/>
          <a:ext cx="2177053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Risorse: 10 milioni di euro (circa 800 Piani approvabili</a:t>
          </a:r>
          <a:r>
            <a:rPr lang="it-IT" sz="1400" b="1" kern="12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)</a:t>
          </a:r>
          <a:endParaRPr lang="en-US" sz="1400" b="1" kern="1200" dirty="0">
            <a:solidFill>
              <a:schemeClr val="tx1">
                <a:lumMod val="75000"/>
                <a:lumOff val="25000"/>
              </a:scheme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1335691" y="281858"/>
        <a:ext cx="2177053" cy="923598"/>
      </dsp:txXfrm>
    </dsp:sp>
    <dsp:sp modelId="{934EFA00-6FBF-468E-8B44-CA7A33263E07}">
      <dsp:nvSpPr>
        <dsp:cNvPr id="0" name=""/>
        <dsp:cNvSpPr/>
      </dsp:nvSpPr>
      <dsp:spPr>
        <a:xfrm>
          <a:off x="3892080" y="281858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789355-5557-4144-AEA1-7302673D3E55}">
      <dsp:nvSpPr>
        <dsp:cNvPr id="0" name=""/>
        <dsp:cNvSpPr/>
      </dsp:nvSpPr>
      <dsp:spPr>
        <a:xfrm>
          <a:off x="4086035" y="475814"/>
          <a:ext cx="535687" cy="5356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A77C4E-A70B-4B61-A181-48CF2730F0FE}">
      <dsp:nvSpPr>
        <dsp:cNvPr id="0" name=""/>
        <dsp:cNvSpPr/>
      </dsp:nvSpPr>
      <dsp:spPr>
        <a:xfrm>
          <a:off x="5013592" y="281858"/>
          <a:ext cx="2177053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Finanziamento Max: 12.500 € per azienda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5013592" y="281858"/>
        <a:ext cx="2177053" cy="923598"/>
      </dsp:txXfrm>
    </dsp:sp>
    <dsp:sp modelId="{6DF00143-1C6F-433A-A486-309E13FDBF2F}">
      <dsp:nvSpPr>
        <dsp:cNvPr id="0" name=""/>
        <dsp:cNvSpPr/>
      </dsp:nvSpPr>
      <dsp:spPr>
        <a:xfrm>
          <a:off x="7569981" y="281858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78937D-3073-457B-BFE7-71DC21D71869}">
      <dsp:nvSpPr>
        <dsp:cNvPr id="0" name=""/>
        <dsp:cNvSpPr/>
      </dsp:nvSpPr>
      <dsp:spPr>
        <a:xfrm>
          <a:off x="7763936" y="475814"/>
          <a:ext cx="535687" cy="5356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DED4A-2C9D-455A-BCAF-0CD8C8063F60}">
      <dsp:nvSpPr>
        <dsp:cNvPr id="0" name=""/>
        <dsp:cNvSpPr/>
      </dsp:nvSpPr>
      <dsp:spPr>
        <a:xfrm>
          <a:off x="8653471" y="281858"/>
          <a:ext cx="2548654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Tipologia di Piani: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aziendali singoli e aziendali aggregati (min. 3 e max 6 aziende)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  <a:p>
          <a:pPr marL="0" lvl="0" algn="l" defTabSz="622300"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</dsp:txBody>
      <dsp:txXfrm>
        <a:off x="8653471" y="281858"/>
        <a:ext cx="2548654" cy="923598"/>
      </dsp:txXfrm>
    </dsp:sp>
    <dsp:sp modelId="{806A6684-BED1-4451-8A65-01FABA2ED041}">
      <dsp:nvSpPr>
        <dsp:cNvPr id="0" name=""/>
        <dsp:cNvSpPr/>
      </dsp:nvSpPr>
      <dsp:spPr>
        <a:xfrm>
          <a:off x="214179" y="2064346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5AB380-BC85-4943-8512-1DB32C00FC00}">
      <dsp:nvSpPr>
        <dsp:cNvPr id="0" name=""/>
        <dsp:cNvSpPr/>
      </dsp:nvSpPr>
      <dsp:spPr>
        <a:xfrm>
          <a:off x="408134" y="2258301"/>
          <a:ext cx="535687" cy="53568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C34A3B-2FBA-474B-84B6-27FCFFE34205}">
      <dsp:nvSpPr>
        <dsp:cNvPr id="0" name=""/>
        <dsp:cNvSpPr/>
      </dsp:nvSpPr>
      <dsp:spPr>
        <a:xfrm>
          <a:off x="1335691" y="2064346"/>
          <a:ext cx="2177053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Condizioni di accesso: Aziende e Associazioni dei Soci aderenti /neo aderenti.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Iscrizione provvisoria entro il 10 giugno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1335691" y="2064346"/>
        <a:ext cx="2177053" cy="923598"/>
      </dsp:txXfrm>
    </dsp:sp>
    <dsp:sp modelId="{BDF3B5A3-B01F-4754-8D01-AEB5B22A0EAA}">
      <dsp:nvSpPr>
        <dsp:cNvPr id="0" name=""/>
        <dsp:cNvSpPr/>
      </dsp:nvSpPr>
      <dsp:spPr>
        <a:xfrm>
          <a:off x="4013339" y="3659400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81239-8A29-4F50-8690-9606E718E015}">
      <dsp:nvSpPr>
        <dsp:cNvPr id="0" name=""/>
        <dsp:cNvSpPr/>
      </dsp:nvSpPr>
      <dsp:spPr>
        <a:xfrm>
          <a:off x="4207304" y="3825368"/>
          <a:ext cx="535687" cy="53568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6F9A83-19D9-4C2F-A9AD-9241ECC618CE}">
      <dsp:nvSpPr>
        <dsp:cNvPr id="0" name=""/>
        <dsp:cNvSpPr/>
      </dsp:nvSpPr>
      <dsp:spPr>
        <a:xfrm>
          <a:off x="5042678" y="3566117"/>
          <a:ext cx="2467777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Premialità: 4 Punti aggiuntivi per le PI e per il Sud</a:t>
          </a:r>
          <a:endParaRPr lang="en-US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5042678" y="3566117"/>
        <a:ext cx="2467777" cy="923598"/>
      </dsp:txXfrm>
    </dsp:sp>
    <dsp:sp modelId="{9A2EF620-A5A1-48A8-A269-8BADA0F10AF4}">
      <dsp:nvSpPr>
        <dsp:cNvPr id="0" name=""/>
        <dsp:cNvSpPr/>
      </dsp:nvSpPr>
      <dsp:spPr>
        <a:xfrm>
          <a:off x="397081" y="3650072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7EB4BC-B532-4105-9CE6-BA3BAEBD1EDB}">
      <dsp:nvSpPr>
        <dsp:cNvPr id="0" name=""/>
        <dsp:cNvSpPr/>
      </dsp:nvSpPr>
      <dsp:spPr>
        <a:xfrm>
          <a:off x="591030" y="3825368"/>
          <a:ext cx="535687" cy="535687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013345-11CF-4BFE-A875-D7430FA453F3}">
      <dsp:nvSpPr>
        <dsp:cNvPr id="0" name=""/>
        <dsp:cNvSpPr/>
      </dsp:nvSpPr>
      <dsp:spPr>
        <a:xfrm>
          <a:off x="1418197" y="3622087"/>
          <a:ext cx="2177053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Soglia per l’approvazione: 75/100</a:t>
          </a:r>
        </a:p>
      </dsp:txBody>
      <dsp:txXfrm>
        <a:off x="1418197" y="3622087"/>
        <a:ext cx="2177053" cy="923598"/>
      </dsp:txXfrm>
    </dsp:sp>
    <dsp:sp modelId="{2E13E689-1858-48A7-93D1-A62B9717BF9E}">
      <dsp:nvSpPr>
        <dsp:cNvPr id="0" name=""/>
        <dsp:cNvSpPr/>
      </dsp:nvSpPr>
      <dsp:spPr>
        <a:xfrm>
          <a:off x="7592456" y="1897330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31CF61-B5B6-4B6C-90C5-F5B0BA13FD5C}">
      <dsp:nvSpPr>
        <dsp:cNvPr id="0" name=""/>
        <dsp:cNvSpPr/>
      </dsp:nvSpPr>
      <dsp:spPr>
        <a:xfrm>
          <a:off x="7777078" y="2072627"/>
          <a:ext cx="535687" cy="535687"/>
        </a:xfrm>
        <a:prstGeom prst="rect">
          <a:avLst/>
        </a:prstGeom>
        <a:blipFill rotWithShape="1"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1791BC-DE55-4871-AA7E-8069E483058E}">
      <dsp:nvSpPr>
        <dsp:cNvPr id="0" name=""/>
        <dsp:cNvSpPr/>
      </dsp:nvSpPr>
      <dsp:spPr>
        <a:xfrm>
          <a:off x="8723283" y="1860016"/>
          <a:ext cx="2177053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Destinatari: </a:t>
          </a:r>
          <a:r>
            <a:rPr lang="it-IT" sz="1600" b="1" kern="1200" noProof="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Wingdings" panose="05000000000000000000" pitchFamily="2" charset="2"/>
            </a:rPr>
            <a:t>Dirigenti occupati presso le aziende aderenti. 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Ammessi gli uditori.</a:t>
          </a:r>
        </a:p>
      </dsp:txBody>
      <dsp:txXfrm>
        <a:off x="8723283" y="1860016"/>
        <a:ext cx="2177053" cy="923598"/>
      </dsp:txXfrm>
    </dsp:sp>
    <dsp:sp modelId="{D8B041E6-5D4D-461A-9B17-B1F13255A1DD}">
      <dsp:nvSpPr>
        <dsp:cNvPr id="0" name=""/>
        <dsp:cNvSpPr/>
      </dsp:nvSpPr>
      <dsp:spPr>
        <a:xfrm>
          <a:off x="3938721" y="1915986"/>
          <a:ext cx="923598" cy="923598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-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467C63-5B9A-4EB0-B6DB-945393DCF5EB}">
      <dsp:nvSpPr>
        <dsp:cNvPr id="0" name=""/>
        <dsp:cNvSpPr/>
      </dsp:nvSpPr>
      <dsp:spPr>
        <a:xfrm>
          <a:off x="4132672" y="2068641"/>
          <a:ext cx="535687" cy="535687"/>
        </a:xfrm>
        <a:prstGeom prst="rect">
          <a:avLst/>
        </a:prstGeom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C741DA-799B-48F1-BB1F-5DE0ECC8970D}">
      <dsp:nvSpPr>
        <dsp:cNvPr id="0" name=""/>
        <dsp:cNvSpPr/>
      </dsp:nvSpPr>
      <dsp:spPr>
        <a:xfrm>
          <a:off x="5010806" y="1975882"/>
          <a:ext cx="2177053" cy="9235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Esclusioni: </a:t>
          </a:r>
          <a:r>
            <a:rPr lang="it-IT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GI beneficiarie di un finanziamento con gli Avvisi 1/2023 o 3/2023</a:t>
          </a:r>
          <a:r>
            <a:rPr lang="en-US" sz="1600" b="1" kern="1200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</a:t>
          </a:r>
          <a:endParaRPr lang="it-IT" sz="1600" b="1" kern="1200" dirty="0">
            <a:solidFill>
              <a:prstClr val="black">
                <a:lumMod val="75000"/>
                <a:lumOff val="25000"/>
              </a:prstClr>
            </a:solidFill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5010806" y="1975882"/>
        <a:ext cx="2177053" cy="9235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F71C17-BC49-43C2-AAAB-D29F27E145F0}">
      <dsp:nvSpPr>
        <dsp:cNvPr id="0" name=""/>
        <dsp:cNvSpPr/>
      </dsp:nvSpPr>
      <dsp:spPr>
        <a:xfrm>
          <a:off x="1104" y="279116"/>
          <a:ext cx="1809885" cy="180988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Lato"/>
            </a:rPr>
            <a:t>1. Aggiornare e salvare il profilo aziendale </a:t>
          </a:r>
        </a:p>
      </dsp:txBody>
      <dsp:txXfrm>
        <a:off x="266156" y="544168"/>
        <a:ext cx="1279781" cy="1279781"/>
      </dsp:txXfrm>
    </dsp:sp>
    <dsp:sp modelId="{27F83CDA-7A8A-404A-B363-28C7C29EA659}">
      <dsp:nvSpPr>
        <dsp:cNvPr id="0" name=""/>
        <dsp:cNvSpPr/>
      </dsp:nvSpPr>
      <dsp:spPr>
        <a:xfrm>
          <a:off x="1810990" y="279116"/>
          <a:ext cx="1809885" cy="180988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 dirty="0">
              <a:latin typeface="Lato" panose="020F0502020204030203" pitchFamily="34" charset="0"/>
            </a:rPr>
            <a:t>2. Cliccare su </a:t>
          </a:r>
          <a:r>
            <a:rPr lang="it-IT" sz="1600" b="1" kern="1200" dirty="0">
              <a:latin typeface="Lato" panose="020F0502020204030203" pitchFamily="34" charset="0"/>
            </a:rPr>
            <a:t>nuovo Piano </a:t>
          </a:r>
          <a:r>
            <a:rPr lang="it-IT" sz="1600" kern="1200" dirty="0">
              <a:latin typeface="Lato" panose="020F0502020204030203" pitchFamily="34" charset="0"/>
            </a:rPr>
            <a:t>-</a:t>
          </a:r>
          <a:r>
            <a:rPr lang="it-IT" sz="1600" b="1" kern="1200" dirty="0">
              <a:latin typeface="Lato" panose="020F0502020204030203" pitchFamily="34" charset="0"/>
            </a:rPr>
            <a:t>Avviso</a:t>
          </a:r>
          <a:r>
            <a:rPr lang="it-IT" sz="1600" kern="1200" dirty="0">
              <a:latin typeface="Lato" panose="020F0502020204030203" pitchFamily="34" charset="0"/>
            </a:rPr>
            <a:t> 1</a:t>
          </a:r>
          <a:r>
            <a:rPr lang="it-IT" sz="1600" b="1" kern="1200" dirty="0">
              <a:latin typeface="Lato" panose="020F0502020204030203" pitchFamily="34" charset="0"/>
            </a:rPr>
            <a:t>/2024</a:t>
          </a:r>
          <a:endParaRPr lang="it-IT" sz="1600" kern="1200" dirty="0">
            <a:latin typeface="Lato" panose="020F0502020204030203" pitchFamily="34" charset="0"/>
          </a:endParaRPr>
        </a:p>
      </dsp:txBody>
      <dsp:txXfrm>
        <a:off x="2076042" y="544168"/>
        <a:ext cx="1279781" cy="1279781"/>
      </dsp:txXfrm>
    </dsp:sp>
    <dsp:sp modelId="{064CAD04-8C49-48D1-8A48-8C9EE2C7A141}">
      <dsp:nvSpPr>
        <dsp:cNvPr id="0" name=""/>
        <dsp:cNvSpPr/>
      </dsp:nvSpPr>
      <dsp:spPr>
        <a:xfrm>
          <a:off x="3620875" y="279116"/>
          <a:ext cx="1809885" cy="180988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 dirty="0">
              <a:latin typeface="Lato" panose="020F0502020204030203" pitchFamily="34" charset="0"/>
            </a:rPr>
            <a:t>3. Compilare il </a:t>
          </a:r>
          <a:r>
            <a:rPr lang="it-IT" sz="1600" b="1" kern="1200" dirty="0">
              <a:latin typeface="Lato" panose="020F0502020204030203" pitchFamily="34" charset="0"/>
            </a:rPr>
            <a:t>Piano formativo</a:t>
          </a:r>
        </a:p>
      </dsp:txBody>
      <dsp:txXfrm>
        <a:off x="3885927" y="544168"/>
        <a:ext cx="1279781" cy="1279781"/>
      </dsp:txXfrm>
    </dsp:sp>
    <dsp:sp modelId="{2606A2EA-BC66-4EE1-8576-8CC21F56B344}">
      <dsp:nvSpPr>
        <dsp:cNvPr id="0" name=""/>
        <dsp:cNvSpPr/>
      </dsp:nvSpPr>
      <dsp:spPr>
        <a:xfrm>
          <a:off x="5430761" y="279116"/>
          <a:ext cx="1809885" cy="180988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b="0" kern="1200" dirty="0">
              <a:latin typeface="Lato" panose="020F0502020204030203" pitchFamily="34" charset="0"/>
            </a:rPr>
            <a:t>4. Terminare compilazione e cliccare su </a:t>
          </a:r>
          <a:r>
            <a:rPr lang="it-IT" sz="1600" b="1" kern="1200" dirty="0">
              <a:latin typeface="Lato" panose="020F0502020204030203" pitchFamily="34" charset="0"/>
            </a:rPr>
            <a:t>invia in condivisione</a:t>
          </a:r>
          <a:r>
            <a:rPr lang="it-IT" sz="1600" kern="1200" dirty="0">
              <a:latin typeface="Lato" panose="020F0502020204030203" pitchFamily="34" charset="0"/>
            </a:rPr>
            <a:t> </a:t>
          </a:r>
        </a:p>
      </dsp:txBody>
      <dsp:txXfrm>
        <a:off x="5695813" y="544168"/>
        <a:ext cx="1279781" cy="1279781"/>
      </dsp:txXfrm>
    </dsp:sp>
    <dsp:sp modelId="{A2EDC95B-3999-4BD7-AA2D-DA984DC32943}">
      <dsp:nvSpPr>
        <dsp:cNvPr id="0" name=""/>
        <dsp:cNvSpPr/>
      </dsp:nvSpPr>
      <dsp:spPr>
        <a:xfrm>
          <a:off x="7240646" y="279116"/>
          <a:ext cx="1809885" cy="180988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>
              <a:latin typeface="Lato" panose="020F0502020204030203" pitchFamily="34" charset="0"/>
            </a:rPr>
            <a:t> 5. Attendere l'esito della c</a:t>
          </a:r>
          <a:r>
            <a:rPr lang="it-IT" sz="1600" b="1" kern="1200">
              <a:latin typeface="Lato" panose="020F0502020204030203" pitchFamily="34" charset="0"/>
            </a:rPr>
            <a:t>ondivisione </a:t>
          </a:r>
          <a:endParaRPr lang="it-IT" sz="1600" kern="1200">
            <a:latin typeface="Lato" panose="020F0502020204030203" pitchFamily="34" charset="0"/>
          </a:endParaRPr>
        </a:p>
      </dsp:txBody>
      <dsp:txXfrm>
        <a:off x="7505698" y="544168"/>
        <a:ext cx="1279781" cy="12797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D29E44-3F22-4743-854D-B5BC62D6F637}">
      <dsp:nvSpPr>
        <dsp:cNvPr id="0" name=""/>
        <dsp:cNvSpPr/>
      </dsp:nvSpPr>
      <dsp:spPr>
        <a:xfrm>
          <a:off x="69273" y="0"/>
          <a:ext cx="2124363" cy="21243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Lato"/>
            </a:rPr>
            <a:t>6. Compilare il </a:t>
          </a:r>
          <a:r>
            <a:rPr lang="it-IT" sz="1600" b="1" kern="1200" dirty="0">
              <a:latin typeface="Lato"/>
            </a:rPr>
            <a:t>calendario</a:t>
          </a:r>
        </a:p>
      </dsp:txBody>
      <dsp:txXfrm>
        <a:off x="380379" y="311106"/>
        <a:ext cx="1502151" cy="1502151"/>
      </dsp:txXfrm>
    </dsp:sp>
    <dsp:sp modelId="{46756D39-D4FD-49CC-B24E-C2F6C20E73E1}">
      <dsp:nvSpPr>
        <dsp:cNvPr id="0" name=""/>
        <dsp:cNvSpPr/>
      </dsp:nvSpPr>
      <dsp:spPr>
        <a:xfrm>
          <a:off x="2193636" y="0"/>
          <a:ext cx="2124363" cy="212436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7. </a:t>
          </a:r>
          <a:r>
            <a:rPr lang="it-IT" sz="1600" kern="1200" dirty="0">
              <a:latin typeface="Lato"/>
            </a:rPr>
            <a:t>Scaricare il pdf del Piano e </a:t>
          </a:r>
          <a:r>
            <a:rPr lang="it-IT" sz="1600" b="1" kern="1200" dirty="0">
              <a:latin typeface="Lato"/>
            </a:rPr>
            <a:t>firmarlo digitalmente in formato </a:t>
          </a:r>
          <a:r>
            <a:rPr lang="it-IT" sz="1600" b="1" kern="1200" dirty="0" err="1">
              <a:latin typeface="Lato"/>
            </a:rPr>
            <a:t>CAdES</a:t>
          </a:r>
          <a:r>
            <a:rPr lang="it-IT" sz="1600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</a:t>
          </a:r>
        </a:p>
      </dsp:txBody>
      <dsp:txXfrm>
        <a:off x="2504742" y="311106"/>
        <a:ext cx="1502151" cy="1502151"/>
      </dsp:txXfrm>
    </dsp:sp>
    <dsp:sp modelId="{7471C665-F489-439C-B632-AD41BF151230}">
      <dsp:nvSpPr>
        <dsp:cNvPr id="0" name=""/>
        <dsp:cNvSpPr/>
      </dsp:nvSpPr>
      <dsp:spPr>
        <a:xfrm>
          <a:off x="4317999" y="0"/>
          <a:ext cx="2124363" cy="212436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>
              <a:latin typeface="Lato" panose="020F0502020204030203" pitchFamily="34" charset="0"/>
            </a:rPr>
            <a:t>8. </a:t>
          </a:r>
          <a:r>
            <a:rPr lang="it-IT" sz="1600" b="0" kern="1200">
              <a:latin typeface="Lato" panose="020F0502020204030203" pitchFamily="34" charset="0"/>
            </a:rPr>
            <a:t>Eseguire l’upload del Piano e della autocertificazione per il Sud</a:t>
          </a:r>
        </a:p>
      </dsp:txBody>
      <dsp:txXfrm>
        <a:off x="4629105" y="311106"/>
        <a:ext cx="1502151" cy="1502151"/>
      </dsp:txXfrm>
    </dsp:sp>
    <dsp:sp modelId="{70079E24-6346-483D-A1D9-9835E61CD87B}">
      <dsp:nvSpPr>
        <dsp:cNvPr id="0" name=""/>
        <dsp:cNvSpPr/>
      </dsp:nvSpPr>
      <dsp:spPr>
        <a:xfrm>
          <a:off x="6442362" y="0"/>
          <a:ext cx="2124363" cy="212436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b="1" kern="1200">
              <a:latin typeface="Lato" panose="020F0502020204030203" pitchFamily="34" charset="0"/>
            </a:rPr>
            <a:t>9.Presentare</a:t>
          </a:r>
          <a:r>
            <a:rPr lang="it-IT" sz="1600" kern="1200">
              <a:latin typeface="Lato" panose="020F0502020204030203" pitchFamily="34" charset="0"/>
            </a:rPr>
            <a:t>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it-IT" sz="1600" kern="1200">
              <a:latin typeface="Lato" panose="020F0502020204030203" pitchFamily="34" charset="0"/>
            </a:rPr>
            <a:t>il Piano a Fondirigenti</a:t>
          </a:r>
        </a:p>
      </dsp:txBody>
      <dsp:txXfrm>
        <a:off x="6753468" y="311106"/>
        <a:ext cx="1502151" cy="15021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84754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84754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r">
              <a:defRPr sz="1200"/>
            </a:lvl1pPr>
          </a:lstStyle>
          <a:p>
            <a:fld id="{A081AB29-429E-9847-AA98-52986799D279}" type="datetimeFigureOut">
              <a:rPr lang="it-IT" smtClean="0"/>
              <a:t>03/05/2024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544513" y="1208088"/>
            <a:ext cx="57943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31" tIns="47265" rIns="94531" bIns="47265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8182" y="4649609"/>
            <a:ext cx="5505450" cy="3804225"/>
          </a:xfrm>
          <a:prstGeom prst="rect">
            <a:avLst/>
          </a:prstGeom>
        </p:spPr>
        <p:txBody>
          <a:bodyPr vert="horz" lIns="94531" tIns="47265" rIns="94531" bIns="47265" rtlCol="0"/>
          <a:lstStyle/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176772"/>
            <a:ext cx="2982119" cy="484753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98102" y="9176772"/>
            <a:ext cx="2982119" cy="484753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r">
              <a:defRPr sz="1200"/>
            </a:lvl1pPr>
          </a:lstStyle>
          <a:p>
            <a:fld id="{7EE06D1A-2DDE-E843-8180-F1DB5D21B0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1778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4253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06D1A-2DDE-E843-8180-F1DB5D21B02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30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859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E06D1A-2DDE-E843-8180-F1DB5D21B022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2614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82128" y="5047570"/>
            <a:ext cx="5457023" cy="5285549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45307">
              <a:defRPr/>
            </a:pPr>
            <a:fld id="{7EE06D1A-2DDE-E843-8180-F1DB5D21B022}" type="slidenum">
              <a:rPr lang="it-IT">
                <a:solidFill>
                  <a:prstClr val="black"/>
                </a:solidFill>
                <a:latin typeface="Calibri"/>
              </a:rPr>
              <a:pPr defTabSz="945307">
                <a:defRPr/>
              </a:pPr>
              <a:t>5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8743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9938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6587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0699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51037-97A6-7F40-AC34-55BB2C0C6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143" y="2151116"/>
            <a:ext cx="8595007" cy="1095875"/>
          </a:xfrm>
        </p:spPr>
        <p:txBody>
          <a:bodyPr lIns="0" tIns="0" rIns="0" bIns="0" anchor="t">
            <a:noAutofit/>
          </a:bodyPr>
          <a:lstStyle>
            <a:lvl1pPr algn="l">
              <a:defRPr sz="4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C7DDAD5-31C0-404E-B9E3-17C34A4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1503" y="3698546"/>
            <a:ext cx="8595007" cy="89208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9F3A6E-38C8-FC4B-BC02-190F437CA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08100" y="6237288"/>
            <a:ext cx="158372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039FC8D-4A06-2E4A-A9F5-D4FD3E46A5B8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A32533-92E8-7245-ABB8-F6B8D8A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1502" y="6237288"/>
            <a:ext cx="711843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CEA71-5A64-D64D-8519-7B160BBB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9" y="6237288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6C48896-D70F-F649-8EE1-34B9419100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195" y="183024"/>
            <a:ext cx="3501291" cy="15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47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pos="7287" userDrawn="1">
          <p15:clr>
            <a:srgbClr val="FBAE40"/>
          </p15:clr>
        </p15:guide>
        <p15:guide id="4" orient="horz" pos="391" userDrawn="1">
          <p15:clr>
            <a:srgbClr val="FBAE40"/>
          </p15:clr>
        </p15:guide>
        <p15:guide id="5" pos="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e ver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7">
            <a:extLst>
              <a:ext uri="{FF2B5EF4-FFF2-40B4-BE49-F238E27FC236}">
                <a16:creationId xmlns:a16="http://schemas.microsoft.com/office/drawing/2014/main" id="{743C06A5-A326-FB44-9DEE-D3544AD616B5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7AB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49E0E052-86FB-1A4E-A12E-B2A7FE5DE9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7FB1D6A1-4F58-2541-9242-A9E103EAD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328141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F4527-07AE-9344-A67A-E4152619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3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3965A97-9277-2342-AE00-CEE20DF1A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888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921DC5-F8A7-8742-8250-F277F3F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1180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13" name="Segnaposto data 3">
            <a:extLst>
              <a:ext uri="{FF2B5EF4-FFF2-40B4-BE49-F238E27FC236}">
                <a16:creationId xmlns:a16="http://schemas.microsoft.com/office/drawing/2014/main" id="{0269505F-20D0-DE4A-BE64-DDB3BF0D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14" name="Segnaposto piè di pagina 4">
            <a:extLst>
              <a:ext uri="{FF2B5EF4-FFF2-40B4-BE49-F238E27FC236}">
                <a16:creationId xmlns:a16="http://schemas.microsoft.com/office/drawing/2014/main" id="{2A3ED646-FCBC-5F40-97BE-F1DC837F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284E39BA-111C-E14F-B2F6-1E709C05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F5D6C98-B47E-614C-B42F-1CBA2F856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50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F4527-07AE-9344-A67A-E4152619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3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3965A97-9277-2342-AE00-CEE20DF1A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888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921DC5-F8A7-8742-8250-F277F3F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1180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13" name="Segnaposto data 3">
            <a:extLst>
              <a:ext uri="{FF2B5EF4-FFF2-40B4-BE49-F238E27FC236}">
                <a16:creationId xmlns:a16="http://schemas.microsoft.com/office/drawing/2014/main" id="{0269505F-20D0-DE4A-BE64-DDB3BF0D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14" name="Segnaposto piè di pagina 4">
            <a:extLst>
              <a:ext uri="{FF2B5EF4-FFF2-40B4-BE49-F238E27FC236}">
                <a16:creationId xmlns:a16="http://schemas.microsoft.com/office/drawing/2014/main" id="{2A3ED646-FCBC-5F40-97BE-F1DC837F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284E39BA-111C-E14F-B2F6-1E709C05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F5D6C98-B47E-614C-B42F-1CBA2F856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45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F4527-07AE-9344-A67A-E4152619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3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3965A97-9277-2342-AE00-CEE20DF1A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888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921DC5-F8A7-8742-8250-F277F3F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1180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13" name="Segnaposto data 3">
            <a:extLst>
              <a:ext uri="{FF2B5EF4-FFF2-40B4-BE49-F238E27FC236}">
                <a16:creationId xmlns:a16="http://schemas.microsoft.com/office/drawing/2014/main" id="{0269505F-20D0-DE4A-BE64-DDB3BF0D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14" name="Segnaposto piè di pagina 4">
            <a:extLst>
              <a:ext uri="{FF2B5EF4-FFF2-40B4-BE49-F238E27FC236}">
                <a16:creationId xmlns:a16="http://schemas.microsoft.com/office/drawing/2014/main" id="{2A3ED646-FCBC-5F40-97BE-F1DC837F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284E39BA-111C-E14F-B2F6-1E709C05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F5D6C98-B47E-614C-B42F-1CBA2F856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175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E0457A-3FCC-ED44-8E64-578FB75EB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3EDEE02-C11F-4043-9C17-30977933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4B45C37-E13D-214C-BF12-DBB3036A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87C27F29-B3F1-5B42-BB50-FBB69BD03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37EF5E8-8926-384A-973F-EB0F1D7A5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159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E0457A-3FCC-ED44-8E64-578FB75EB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3EDEE02-C11F-4043-9C17-30977933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4B45C37-E13D-214C-BF12-DBB3036A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87C27F29-B3F1-5B42-BB50-FBB69BD03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37EF5E8-8926-384A-973F-EB0F1D7A5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51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E0457A-3FCC-ED44-8E64-578FB75EB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3EDEE02-C11F-4043-9C17-30977933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4B45C37-E13D-214C-BF12-DBB3036A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87C27F29-B3F1-5B42-BB50-FBB69BD03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37EF5E8-8926-384A-973F-EB0F1D7A5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42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data 3">
            <a:extLst>
              <a:ext uri="{FF2B5EF4-FFF2-40B4-BE49-F238E27FC236}">
                <a16:creationId xmlns:a16="http://schemas.microsoft.com/office/drawing/2014/main" id="{9A6F9A97-8C97-3449-8B92-8DCCCAAB4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2A0F1AF8-80A4-F345-B31B-DD9772EF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21BA8B6-3BBF-3E45-9345-EC552D6B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82D62-A8A6-F240-8984-2BF9483B9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4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data 3">
            <a:extLst>
              <a:ext uri="{FF2B5EF4-FFF2-40B4-BE49-F238E27FC236}">
                <a16:creationId xmlns:a16="http://schemas.microsoft.com/office/drawing/2014/main" id="{9A6F9A97-8C97-3449-8B92-8DCCCAAB4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2A0F1AF8-80A4-F345-B31B-DD9772EF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21BA8B6-3BBF-3E45-9345-EC552D6B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82D62-A8A6-F240-8984-2BF9483B9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41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data 3">
            <a:extLst>
              <a:ext uri="{FF2B5EF4-FFF2-40B4-BE49-F238E27FC236}">
                <a16:creationId xmlns:a16="http://schemas.microsoft.com/office/drawing/2014/main" id="{9A6F9A97-8C97-3449-8B92-8DCCCAAB4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2A0F1AF8-80A4-F345-B31B-DD9772EF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21BA8B6-3BBF-3E45-9345-EC552D6B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82D62-A8A6-F240-8984-2BF9483B9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04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51037-97A6-7F40-AC34-55BB2C0C6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143" y="2151116"/>
            <a:ext cx="8595007" cy="1095875"/>
          </a:xfrm>
        </p:spPr>
        <p:txBody>
          <a:bodyPr lIns="0" tIns="0" rIns="0" bIns="0" anchor="t">
            <a:noAutofit/>
          </a:bodyPr>
          <a:lstStyle>
            <a:lvl1pPr algn="l">
              <a:defRPr sz="4200">
                <a:solidFill>
                  <a:srgbClr val="0053A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C7DDAD5-31C0-404E-B9E3-17C34A4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1503" y="3698546"/>
            <a:ext cx="8595007" cy="89208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9F3A6E-38C8-FC4B-BC02-190F437CA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08100" y="6237288"/>
            <a:ext cx="158372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039FC8D-4A06-2E4A-A9F5-D4FD3E46A5B8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A32533-92E8-7245-ABB8-F6B8D8A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1502" y="6237288"/>
            <a:ext cx="711843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CEA71-5A64-D64D-8519-7B160BBB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9" y="6237288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6C48896-D70F-F649-8EE1-34B9419100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195" y="183024"/>
            <a:ext cx="3501290" cy="15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06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orient="horz" pos="3929">
          <p15:clr>
            <a:srgbClr val="FBAE40"/>
          </p15:clr>
        </p15:guide>
        <p15:guide id="3" pos="7287">
          <p15:clr>
            <a:srgbClr val="FBAE40"/>
          </p15:clr>
        </p15:guide>
        <p15:guide id="4" orient="horz" pos="391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D6C4B-1044-B440-80A9-C0C2830F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4148137" cy="1718450"/>
          </a:xfrm>
        </p:spPr>
        <p:txBody>
          <a:bodyPr lIns="0" tIns="0" rIns="0" bIns="0" anchor="t">
            <a:noAutofit/>
          </a:bodyPr>
          <a:lstStyle>
            <a:lvl1pPr>
              <a:defRPr sz="3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04552A-B3C1-CF43-A9EF-3EC19A72A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749" y="620713"/>
            <a:ext cx="6294363" cy="5241372"/>
          </a:xfrm>
        </p:spPr>
        <p:txBody>
          <a:bodyPr lIns="0" tIns="0" rIns="0" bIns="0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57A3905-4BB8-8746-B507-1F9FDA35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888" y="2672317"/>
            <a:ext cx="4148137" cy="318976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9" name="Segnaposto data 3">
            <a:extLst>
              <a:ext uri="{FF2B5EF4-FFF2-40B4-BE49-F238E27FC236}">
                <a16:creationId xmlns:a16="http://schemas.microsoft.com/office/drawing/2014/main" id="{D792C34B-5132-1042-B274-AA888FF8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2B87C32-B3D0-A74D-A5AD-2B178C13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1" name="Segnaposto numero diapositiva 5">
            <a:extLst>
              <a:ext uri="{FF2B5EF4-FFF2-40B4-BE49-F238E27FC236}">
                <a16:creationId xmlns:a16="http://schemas.microsoft.com/office/drawing/2014/main" id="{BDE9EC74-8C92-3E47-A0EE-70602A28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2120F3E-3972-CB4D-8CBB-8059BBD8A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96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D6C4B-1044-B440-80A9-C0C2830F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4148137" cy="1718450"/>
          </a:xfrm>
        </p:spPr>
        <p:txBody>
          <a:bodyPr lIns="0" tIns="0" rIns="0" bIns="0" anchor="t">
            <a:noAutofit/>
          </a:bodyPr>
          <a:lstStyle>
            <a:lvl1pPr>
              <a:defRPr sz="3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04552A-B3C1-CF43-A9EF-3EC19A72A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749" y="620713"/>
            <a:ext cx="6294363" cy="5241372"/>
          </a:xfrm>
        </p:spPr>
        <p:txBody>
          <a:bodyPr lIns="0" tIns="0" rIns="0" bIns="0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57A3905-4BB8-8746-B507-1F9FDA35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888" y="2672317"/>
            <a:ext cx="4148137" cy="318976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9" name="Segnaposto data 3">
            <a:extLst>
              <a:ext uri="{FF2B5EF4-FFF2-40B4-BE49-F238E27FC236}">
                <a16:creationId xmlns:a16="http://schemas.microsoft.com/office/drawing/2014/main" id="{D792C34B-5132-1042-B274-AA888FF8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2B87C32-B3D0-A74D-A5AD-2B178C13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1" name="Segnaposto numero diapositiva 5">
            <a:extLst>
              <a:ext uri="{FF2B5EF4-FFF2-40B4-BE49-F238E27FC236}">
                <a16:creationId xmlns:a16="http://schemas.microsoft.com/office/drawing/2014/main" id="{BDE9EC74-8C92-3E47-A0EE-70602A28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2120F3E-3972-CB4D-8CBB-8059BBD8A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52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D6C4B-1044-B440-80A9-C0C2830F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4148137" cy="1718450"/>
          </a:xfrm>
        </p:spPr>
        <p:txBody>
          <a:bodyPr lIns="0" tIns="0" rIns="0" bIns="0" anchor="t">
            <a:noAutofit/>
          </a:bodyPr>
          <a:lstStyle>
            <a:lvl1pPr>
              <a:defRPr sz="3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04552A-B3C1-CF43-A9EF-3EC19A72A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749" y="620713"/>
            <a:ext cx="6294363" cy="5241372"/>
          </a:xfrm>
        </p:spPr>
        <p:txBody>
          <a:bodyPr lIns="0" tIns="0" rIns="0" bIns="0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57A3905-4BB8-8746-B507-1F9FDA35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888" y="2672317"/>
            <a:ext cx="4148137" cy="318976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9" name="Segnaposto data 3">
            <a:extLst>
              <a:ext uri="{FF2B5EF4-FFF2-40B4-BE49-F238E27FC236}">
                <a16:creationId xmlns:a16="http://schemas.microsoft.com/office/drawing/2014/main" id="{D792C34B-5132-1042-B274-AA888FF8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2B87C32-B3D0-A74D-A5AD-2B178C13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1" name="Segnaposto numero diapositiva 5">
            <a:extLst>
              <a:ext uri="{FF2B5EF4-FFF2-40B4-BE49-F238E27FC236}">
                <a16:creationId xmlns:a16="http://schemas.microsoft.com/office/drawing/2014/main" id="{BDE9EC74-8C92-3E47-A0EE-70602A28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2120F3E-3972-CB4D-8CBB-8059BBD8A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845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data 3"/>
          <p:cNvSpPr>
            <a:spLocks noGrp="1"/>
          </p:cNvSpPr>
          <p:nvPr>
            <p:ph type="dt" sz="half" idx="10"/>
          </p:nvPr>
        </p:nvSpPr>
        <p:spPr>
          <a:xfrm>
            <a:off x="1761855" y="6213018"/>
            <a:ext cx="1392000" cy="4800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ctr">
              <a:defRPr sz="1600">
                <a:latin typeface="+mj-lt"/>
              </a:defRPr>
            </a:lvl1pPr>
          </a:lstStyle>
          <a:p>
            <a:fld id="{948B7277-4D96-4047-8ACE-5BDCB7CB9A45}" type="datetime1">
              <a:rPr lang="it-IT" smtClean="0"/>
              <a:pPr/>
              <a:t>03/05/2024</a:t>
            </a:fld>
            <a:endParaRPr lang="it-IT" dirty="0"/>
          </a:p>
        </p:txBody>
      </p:sp>
      <p:sp>
        <p:nvSpPr>
          <p:cNvPr id="16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7912100" y="6213018"/>
            <a:ext cx="2880000" cy="4800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ctr">
              <a:defRPr sz="1600">
                <a:latin typeface="+mj-lt"/>
              </a:defRPr>
            </a:lvl1pPr>
          </a:lstStyle>
          <a:p>
            <a:endParaRPr lang="it-IT" dirty="0"/>
          </a:p>
        </p:txBody>
      </p:sp>
      <p:sp>
        <p:nvSpPr>
          <p:cNvPr id="17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5784001" y="6213018"/>
            <a:ext cx="624000" cy="480000"/>
          </a:xfrm>
          <a:prstGeom prst="rect">
            <a:avLst/>
          </a:prstGeom>
        </p:spPr>
        <p:txBody>
          <a:bodyPr vert="horz" lIns="121853" tIns="60926" rIns="121853" bIns="60926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996AB4F-5ADC-924C-81BB-4F51084EC26B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2" name="Titolo 1"/>
          <p:cNvSpPr>
            <a:spLocks noGrp="1"/>
          </p:cNvSpPr>
          <p:nvPr>
            <p:ph type="title"/>
          </p:nvPr>
        </p:nvSpPr>
        <p:spPr>
          <a:xfrm>
            <a:off x="622300" y="12701"/>
            <a:ext cx="10960101" cy="8128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l">
              <a:defRPr lang="it-IT" sz="2699" b="1" kern="1200" dirty="0" smtClean="0">
                <a:solidFill>
                  <a:srgbClr val="0053A1"/>
                </a:solidFill>
                <a:latin typeface="+mj-lt"/>
                <a:ea typeface="+mn-ea"/>
                <a:cs typeface="Lato Ligh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0" name="Segnaposto contenuto 2"/>
          <p:cNvSpPr>
            <a:spLocks noGrp="1"/>
          </p:cNvSpPr>
          <p:nvPr>
            <p:ph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lIns="121853" tIns="60926" rIns="121853" bIns="60926"/>
          <a:lstStyle>
            <a:lvl1pPr>
              <a:defRPr sz="3699" baseline="0">
                <a:solidFill>
                  <a:srgbClr val="3C3C3C"/>
                </a:solidFill>
                <a:latin typeface="+mj-lt"/>
              </a:defRPr>
            </a:lvl1pPr>
            <a:lvl2pPr>
              <a:defRPr sz="3499"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7089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51037-97A6-7F40-AC34-55BB2C0C6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143" y="2151116"/>
            <a:ext cx="8595007" cy="1095875"/>
          </a:xfrm>
        </p:spPr>
        <p:txBody>
          <a:bodyPr lIns="0" tIns="0" rIns="0" bIns="0" anchor="t">
            <a:noAutofit/>
          </a:bodyPr>
          <a:lstStyle>
            <a:lvl1pPr algn="l">
              <a:defRPr sz="4200">
                <a:solidFill>
                  <a:srgbClr val="0053A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C7DDAD5-31C0-404E-B9E3-17C34A4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1503" y="3698546"/>
            <a:ext cx="8595007" cy="89208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9F3A6E-38C8-FC4B-BC02-190F437CA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08100" y="6237288"/>
            <a:ext cx="158372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039FC8D-4A06-2E4A-A9F5-D4FD3E46A5B8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A32533-92E8-7245-ABB8-F6B8D8A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1502" y="6237288"/>
            <a:ext cx="711843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CEA71-5A64-D64D-8519-7B160BBB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9" y="6237288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6C48896-D70F-F649-8EE1-34B9419100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195" y="183024"/>
            <a:ext cx="3501290" cy="153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68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orient="horz" pos="3929">
          <p15:clr>
            <a:srgbClr val="FBAE40"/>
          </p15:clr>
        </p15:guide>
        <p15:guide id="3" pos="7287">
          <p15:clr>
            <a:srgbClr val="FBAE40"/>
          </p15:clr>
        </p15:guide>
        <p15:guide id="4" orient="horz" pos="391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356862-08D6-D043-8101-0C942A90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9BD8B1-071B-5441-8458-69015A252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701209"/>
            <a:ext cx="10944226" cy="4196317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508FB3-AA69-A94C-B213-9F99069B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F07174F-2A4C-4048-B749-6C962CA9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5171C0-6750-D74F-87A3-A8E02CFF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5EF0133-97DC-DB45-BFD2-BB1D5A3F5B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356862-08D6-D043-8101-0C942A90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9BD8B1-071B-5441-8458-69015A252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701209"/>
            <a:ext cx="10944226" cy="4196317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508FB3-AA69-A94C-B213-9F99069B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F07174F-2A4C-4048-B749-6C962CA9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5171C0-6750-D74F-87A3-A8E02CFF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5EF0133-97DC-DB45-BFD2-BB1D5A3F5B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356862-08D6-D043-8101-0C942A90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9BD8B1-071B-5441-8458-69015A252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701209"/>
            <a:ext cx="10944226" cy="4196317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508FB3-AA69-A94C-B213-9F99069B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3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F07174F-2A4C-4048-B749-6C962CA9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5171C0-6750-D74F-87A3-A8E02CFF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5EF0133-97DC-DB45-BFD2-BB1D5A3F5B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1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paratore neu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F44DAD-0204-1D4D-9C2C-3934E4429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508730"/>
            <a:ext cx="10723562" cy="1840540"/>
          </a:xfrm>
        </p:spPr>
        <p:txBody>
          <a:bodyPr lIns="0" tIns="0" rIns="0" bIns="0" anchor="ctr">
            <a:noAutofit/>
          </a:bodyPr>
          <a:lstStyle>
            <a:lvl1pPr>
              <a:defRPr sz="4200"/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EBF73C-DB99-AE4E-AAA6-7B9DC7EC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349270"/>
            <a:ext cx="10723562" cy="188801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513480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paratore b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F0CFAD03-8010-624B-9A8A-41785250783B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005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3F44DAD-0204-1D4D-9C2C-3934E4429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EBF73C-DB99-AE4E-AAA6-7B9DC7EC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906574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e ross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7">
            <a:extLst>
              <a:ext uri="{FF2B5EF4-FFF2-40B4-BE49-F238E27FC236}">
                <a16:creationId xmlns:a16="http://schemas.microsoft.com/office/drawing/2014/main" id="{743C06A5-A326-FB44-9DEE-D3544AD616B5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EB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49E0E052-86FB-1A4E-A12E-B2A7FE5DE9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7FB1D6A1-4F58-2541-9242-A9E103EAD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296698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FFA0A21-91DA-8D44-AF19-E6140F923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10944224" cy="10699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F40AB5A-7466-A547-A9CF-A9FD8FB2D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828799"/>
            <a:ext cx="10944224" cy="43481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36EF98-2733-4E46-AEBC-B067CC010E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3888" y="6247625"/>
            <a:ext cx="1798036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1A56524E-D5CB-EA4F-8E43-633914A693BA}" type="datetime4">
              <a:rPr lang="it-IT" smtClean="0"/>
              <a:t>3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12DAED1-842E-544E-8338-6160663F51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82562" y="6247625"/>
            <a:ext cx="759634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r>
              <a:rPr lang="it-IT"/>
              <a:t>Titolo della presentazione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96449E9-FDB8-3C4C-AA56-0380BBAFBB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27758" y="6247625"/>
            <a:ext cx="124035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80940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3" r:id="rId6"/>
    <p:sldLayoutId id="2147483651" r:id="rId7"/>
    <p:sldLayoutId id="2147483657" r:id="rId8"/>
    <p:sldLayoutId id="2147483658" r:id="rId9"/>
    <p:sldLayoutId id="2147483659" r:id="rId10"/>
    <p:sldLayoutId id="2147483652" r:id="rId11"/>
    <p:sldLayoutId id="2147483664" r:id="rId12"/>
    <p:sldLayoutId id="2147483665" r:id="rId13"/>
    <p:sldLayoutId id="2147483654" r:id="rId14"/>
    <p:sldLayoutId id="2147483666" r:id="rId15"/>
    <p:sldLayoutId id="2147483667" r:id="rId16"/>
    <p:sldLayoutId id="2147483655" r:id="rId17"/>
    <p:sldLayoutId id="2147483668" r:id="rId18"/>
    <p:sldLayoutId id="2147483669" r:id="rId19"/>
    <p:sldLayoutId id="2147483656" r:id="rId20"/>
    <p:sldLayoutId id="2147483670" r:id="rId21"/>
    <p:sldLayoutId id="2147483671" r:id="rId22"/>
    <p:sldLayoutId id="2147483672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53A1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B212E"/>
        </a:buClr>
        <a:buFont typeface="Arial" panose="020B0604020202020204" pitchFamily="34" charset="0"/>
        <a:buChar char="•"/>
        <a:defRPr sz="1800" b="0" i="0" kern="1200">
          <a:solidFill>
            <a:schemeClr val="tx1">
              <a:lumMod val="75000"/>
              <a:lumOff val="25000"/>
            </a:schemeClr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93" userDrawn="1">
          <p15:clr>
            <a:srgbClr val="F26B43"/>
          </p15:clr>
        </p15:guide>
        <p15:guide id="2" orient="horz" pos="3929" userDrawn="1">
          <p15:clr>
            <a:srgbClr val="F26B43"/>
          </p15:clr>
        </p15:guide>
        <p15:guide id="3" pos="7287" userDrawn="1">
          <p15:clr>
            <a:srgbClr val="F26B43"/>
          </p15:clr>
        </p15:guide>
        <p15:guide id="4" orient="horz" pos="391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3" Type="http://schemas.openxmlformats.org/officeDocument/2006/relationships/image" Target="../media/image24.png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0" Type="http://schemas.openxmlformats.org/officeDocument/2006/relationships/diagramData" Target="../diagrams/data3.xml"/><Relationship Id="rId4" Type="http://schemas.openxmlformats.org/officeDocument/2006/relationships/image" Target="../media/image6.png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8" name="Rectangle 1067">
            <a:extLst>
              <a:ext uri="{FF2B5EF4-FFF2-40B4-BE49-F238E27FC236}">
                <a16:creationId xmlns:a16="http://schemas.microsoft.com/office/drawing/2014/main" id="{6234BCC6-39B9-47D9-8BF8-C665401A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F6F31D4-58B5-BAD3-3290-EF17F4E9A7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610" r="-2" b="27350"/>
          <a:stretch/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1070" name="Freeform: Shape 1069">
            <a:extLst>
              <a:ext uri="{FF2B5EF4-FFF2-40B4-BE49-F238E27FC236}">
                <a16:creationId xmlns:a16="http://schemas.microsoft.com/office/drawing/2014/main" id="{72A9CE9D-DAC3-40AF-B504-78A64A909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72" name="Freeform: Shape 1071">
            <a:extLst>
              <a:ext uri="{FF2B5EF4-FFF2-40B4-BE49-F238E27FC236}">
                <a16:creationId xmlns:a16="http://schemas.microsoft.com/office/drawing/2014/main" id="{506D7452-6CDE-4381-86CE-07B245938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26A2E89-A1DF-41A6-95C5-62EE504D69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912" y="1524659"/>
            <a:ext cx="5019074" cy="277408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Avviso 1/2024</a:t>
            </a:r>
            <a:br>
              <a:rPr lang="it-IT" sz="2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2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2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it-IT" sz="3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Transizioni digitali: </a:t>
            </a:r>
            <a:r>
              <a:rPr lang="it-IT" sz="3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mindset</a:t>
            </a:r>
            <a:r>
              <a:rPr lang="it-IT" sz="3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 competenze manageriali per la competitività d’impresa</a:t>
            </a:r>
            <a:br>
              <a:rPr lang="it-IT" sz="3100" b="1" dirty="0">
                <a:effectLst/>
                <a:highlight>
                  <a:srgbClr val="FFFFFF"/>
                </a:highlight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2200" b="1" dirty="0"/>
            </a:br>
            <a:br>
              <a:rPr lang="it-IT" sz="2200" b="1" dirty="0"/>
            </a:br>
            <a:br>
              <a:rPr lang="it-IT" sz="2200" b="1" dirty="0"/>
            </a:br>
            <a:endParaRPr lang="it-IT" sz="2200" b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F2FA2D5-70CA-45F5-8099-9F0E30AEA4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661" y="4969859"/>
            <a:ext cx="4917948" cy="987596"/>
          </a:xfrm>
        </p:spPr>
        <p:txBody>
          <a:bodyPr>
            <a:normAutofit/>
          </a:bodyPr>
          <a:lstStyle/>
          <a:p>
            <a:r>
              <a:rPr lang="it-IT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Webinar 6 maggio 2024</a:t>
            </a:r>
          </a:p>
        </p:txBody>
      </p:sp>
      <p:sp>
        <p:nvSpPr>
          <p:cNvPr id="1074" name="Rectangle 1073">
            <a:extLst>
              <a:ext uri="{FF2B5EF4-FFF2-40B4-BE49-F238E27FC236}">
                <a16:creationId xmlns:a16="http://schemas.microsoft.com/office/drawing/2014/main" id="{762DA937-8B55-4317-BD32-98D7AF30E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sp>
        <p:nvSpPr>
          <p:cNvPr id="1076" name="Rectangle 1075">
            <a:extLst>
              <a:ext uri="{FF2B5EF4-FFF2-40B4-BE49-F238E27FC236}">
                <a16:creationId xmlns:a16="http://schemas.microsoft.com/office/drawing/2014/main" id="{C52EE5A8-045B-4D39-8ED1-51333408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098" y="4461119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magine 4">
            <a:extLst>
              <a:ext uri="{FF2B5EF4-FFF2-40B4-BE49-F238E27FC236}">
                <a16:creationId xmlns:a16="http://schemas.microsoft.com/office/drawing/2014/main" id="{29F0C146-607F-D9D4-E2F7-F2352896F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6897" y="374599"/>
            <a:ext cx="6346043" cy="27438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124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9F83E83-DAAD-2D48-989E-B1987A92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75F69-4ACB-A646-A97D-E8C3AF26F378}" type="datetime4">
              <a:rPr lang="it-IT" smtClean="0">
                <a:latin typeface="Lato" pitchFamily="34" charset="0"/>
              </a:rPr>
              <a:pPr/>
              <a:t>3 maggio 2024</a:t>
            </a:fld>
            <a:endParaRPr lang="it-IT">
              <a:latin typeface="Lato" pitchFamily="34" charset="0"/>
            </a:endParaRP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B3EDD9F-F198-DF46-81B2-D5FCD900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996AB4F-5ADC-924C-81BB-4F51084EC26B}" type="slidenum">
              <a:rPr lang="it-IT" smtClean="0"/>
              <a:pPr/>
              <a:t>9</a:t>
            </a:fld>
            <a:endParaRPr lang="it-IT">
              <a:latin typeface="Lato" pitchFamily="34" charset="0"/>
            </a:endParaRPr>
          </a:p>
        </p:txBody>
      </p:sp>
      <p:sp>
        <p:nvSpPr>
          <p:cNvPr id="9" name="Rettangolo 7">
            <a:extLst>
              <a:ext uri="{FF2B5EF4-FFF2-40B4-BE49-F238E27FC236}">
                <a16:creationId xmlns:a16="http://schemas.microsoft.com/office/drawing/2014/main" id="{F0CFAD03-8010-624B-9A8A-41785250783B}"/>
              </a:ext>
            </a:extLst>
          </p:cNvPr>
          <p:cNvSpPr/>
          <p:nvPr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005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Lato" pitchFamily="34" charset="0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BAC6B72B-1632-4A6C-8438-05B5155B6709}"/>
              </a:ext>
            </a:extLst>
          </p:cNvPr>
          <p:cNvSpPr/>
          <p:nvPr/>
        </p:nvSpPr>
        <p:spPr>
          <a:xfrm>
            <a:off x="-48046" y="2321519"/>
            <a:ext cx="805772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i="1" dirty="0">
                <a:solidFill>
                  <a:schemeClr val="bg1"/>
                </a:solidFill>
                <a:latin typeface="Lato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Informazioni e assistenza tecnica </a:t>
            </a: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Avviso1-2024@fondirigenti.it</a:t>
            </a: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endParaRPr lang="it-IT" sz="3600" b="1" i="1" dirty="0">
              <a:solidFill>
                <a:schemeClr val="bg1"/>
              </a:solidFill>
              <a:latin typeface="Lato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Documentazione sul portale </a:t>
            </a: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www.fondirigenti.it/avviso1-2024</a:t>
            </a:r>
          </a:p>
          <a:p>
            <a:pPr lvl="0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endParaRPr lang="it-IT" sz="3600" b="1" i="1" dirty="0">
              <a:solidFill>
                <a:schemeClr val="tx1">
                  <a:lumMod val="75000"/>
                  <a:lumOff val="25000"/>
                </a:schemeClr>
              </a:solidFill>
              <a:latin typeface="Lato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pic>
        <p:nvPicPr>
          <p:cNvPr id="3" name="Immagine 2" descr="Immagine che contiene testo, schermata, Elementi grafici, Carattere&#10;&#10;Descrizione generata automaticamente">
            <a:extLst>
              <a:ext uri="{FF2B5EF4-FFF2-40B4-BE49-F238E27FC236}">
                <a16:creationId xmlns:a16="http://schemas.microsoft.com/office/drawing/2014/main" id="{7C697312-A093-9DEF-F23B-CFADB84B6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6318" y="534411"/>
            <a:ext cx="3978750" cy="515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45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9A11892-28BA-461C-9AE6-70798E396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5614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b="1" dirty="0">
                <a:solidFill>
                  <a:schemeClr val="tx1"/>
                </a:solidFill>
                <a:ea typeface="+mj-ea"/>
                <a:cs typeface="+mj-cs"/>
              </a:rPr>
              <a:t>  </a:t>
            </a:r>
            <a:r>
              <a:rPr lang="it-IT" sz="2400" dirty="0"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Indice</a:t>
            </a:r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Segnaposto contenuto 2">
            <a:extLst>
              <a:ext uri="{FF2B5EF4-FFF2-40B4-BE49-F238E27FC236}">
                <a16:creationId xmlns:a16="http://schemas.microsoft.com/office/drawing/2014/main" id="{17B1BB8E-2380-4F11-8E16-FD49ABCCD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109" y="2052412"/>
            <a:ext cx="5412509" cy="3591207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buClr>
                <a:srgbClr val="A50021"/>
              </a:buClr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Caratteristiche e condizioni di partecipazione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rgbClr val="A50021"/>
              </a:buClr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Tempistica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rgbClr val="A50021"/>
              </a:buClr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Aree di intervento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rgbClr val="A50021"/>
              </a:buClr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Tipologie di Piani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rgbClr val="A50021"/>
              </a:buClr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Iter di presentazione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rgbClr val="A50021"/>
              </a:buClr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Criteri di valutazione</a:t>
            </a:r>
          </a:p>
          <a:p>
            <a:pPr>
              <a:spcBef>
                <a:spcPts val="300"/>
              </a:spcBef>
              <a:spcAft>
                <a:spcPts val="300"/>
              </a:spcAft>
              <a:buClr>
                <a:srgbClr val="A50021"/>
              </a:buClr>
            </a:pP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Suggerimenti per la progettazione</a:t>
            </a:r>
            <a:endParaRPr lang="it-IT" sz="2000" dirty="0">
              <a:solidFill>
                <a:schemeClr val="tx1">
                  <a:lumMod val="85000"/>
                  <a:lumOff val="15000"/>
                </a:schemeClr>
              </a:solidFill>
              <a:uFill>
                <a:solidFill>
                  <a:srgbClr val="000000"/>
                </a:solidFill>
              </a:uFill>
              <a:latin typeface="+mn-lt"/>
            </a:endParaRPr>
          </a:p>
          <a:p>
            <a:pPr marL="0">
              <a:spcBef>
                <a:spcPts val="300"/>
              </a:spcBef>
              <a:spcAft>
                <a:spcPts val="300"/>
              </a:spcAft>
              <a:tabLst>
                <a:tab pos="270510" algn="l"/>
              </a:tabLst>
            </a:pPr>
            <a:endParaRPr lang="it-IT" sz="2000" dirty="0">
              <a:solidFill>
                <a:schemeClr val="tx1"/>
              </a:solidFill>
              <a:effectLst/>
              <a:uFill>
                <a:solidFill>
                  <a:srgbClr val="000000"/>
                </a:solidFill>
              </a:uFill>
              <a:latin typeface="+mn-lt"/>
              <a:ea typeface="+mn-ea"/>
              <a:cs typeface="+mn-cs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it-IT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09AECC6A-5E50-FEF1-B835-344595737E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11" r="2312"/>
          <a:stretch/>
        </p:blipFill>
        <p:spPr>
          <a:xfrm>
            <a:off x="5957454" y="10"/>
            <a:ext cx="6234545" cy="6857990"/>
          </a:xfrm>
          <a:prstGeom prst="rect">
            <a:avLst/>
          </a:prstGeo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F5744B-5D50-E957-B0F7-BA6A448CD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fld id="{0996AB4F-5ADC-924C-81BB-4F51084EC26B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79D7E4A-5330-DED9-C82D-3BC328458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745" y="6158960"/>
            <a:ext cx="906005" cy="39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50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ACFE8E5-9CF4-F915-218F-8BC01A2A3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fld id="{1471A6B9-805D-48B4-BA25-7F336381ED9D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graphicFrame>
        <p:nvGraphicFramePr>
          <p:cNvPr id="6" name="Segnaposto contenuto 2">
            <a:extLst>
              <a:ext uri="{FF2B5EF4-FFF2-40B4-BE49-F238E27FC236}">
                <a16:creationId xmlns:a16="http://schemas.microsoft.com/office/drawing/2014/main" id="{6A21FEF6-8A3A-6714-50F9-35C36AA536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572357"/>
              </p:ext>
            </p:extLst>
          </p:nvPr>
        </p:nvGraphicFramePr>
        <p:xfrm>
          <a:off x="433945" y="794327"/>
          <a:ext cx="11268527" cy="5052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olo 1">
            <a:extLst>
              <a:ext uri="{FF2B5EF4-FFF2-40B4-BE49-F238E27FC236}">
                <a16:creationId xmlns:a16="http://schemas.microsoft.com/office/drawing/2014/main" id="{7467CC2C-88A6-F952-C181-AFC55BBE3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240" y="100640"/>
            <a:ext cx="4968850" cy="503209"/>
          </a:xfrm>
        </p:spPr>
        <p:txBody>
          <a:bodyPr anchor="b">
            <a:normAutofit/>
          </a:bodyPr>
          <a:lstStyle/>
          <a:p>
            <a:r>
              <a:rPr lang="it-IT" sz="2400" b="1" dirty="0">
                <a:solidFill>
                  <a:srgbClr val="0053A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Le principali caratteristiche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1AC27C7-6BAF-9177-54D0-4DAEA1C30C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978" y="6158960"/>
            <a:ext cx="906005" cy="39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12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FDIR05\Fondirigenti G. Taliercio\Segreteria Fondirigenti - ReteOneDrive\07_Comunicazione_MKTG\07.01_Pubblicazione_e_diffusione\Piano Divulgazione e Social Media\Immagini\Shutterstock\Immagini alta qualità\digital check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91" t="7285" b="7460"/>
          <a:stretch/>
        </p:blipFill>
        <p:spPr bwMode="auto">
          <a:xfrm>
            <a:off x="7390513" y="1"/>
            <a:ext cx="48014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B3EDD9F-F198-DF46-81B2-D5FCD900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996AB4F-5ADC-924C-81BB-4F51084EC26B}" type="slidenum">
              <a:rPr lang="it-IT" smtClean="0"/>
              <a:pPr/>
              <a:t>3</a:t>
            </a:fld>
            <a:endParaRPr lang="it-IT" b="0">
              <a:latin typeface="Lato" pitchFamily="34" charset="0"/>
            </a:endParaRPr>
          </a:p>
        </p:txBody>
      </p:sp>
      <p:graphicFrame>
        <p:nvGraphicFramePr>
          <p:cNvPr id="9" name="Tabella 6">
            <a:extLst>
              <a:ext uri="{FF2B5EF4-FFF2-40B4-BE49-F238E27FC236}">
                <a16:creationId xmlns:a16="http://schemas.microsoft.com/office/drawing/2014/main" id="{BBF8471A-9F49-40CF-AE6E-B7026E959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999485"/>
              </p:ext>
            </p:extLst>
          </p:nvPr>
        </p:nvGraphicFramePr>
        <p:xfrm>
          <a:off x="481832" y="946966"/>
          <a:ext cx="6367576" cy="4793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98">
                  <a:extLst>
                    <a:ext uri="{9D8B030D-6E8A-4147-A177-3AD203B41FA5}">
                      <a16:colId xmlns:a16="http://schemas.microsoft.com/office/drawing/2014/main" val="4224615030"/>
                    </a:ext>
                  </a:extLst>
                </a:gridCol>
                <a:gridCol w="3319478">
                  <a:extLst>
                    <a:ext uri="{9D8B030D-6E8A-4147-A177-3AD203B41FA5}">
                      <a16:colId xmlns:a16="http://schemas.microsoft.com/office/drawing/2014/main" val="2572271023"/>
                    </a:ext>
                  </a:extLst>
                </a:gridCol>
              </a:tblGrid>
              <a:tr h="11408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799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Lato"/>
                        </a:rPr>
                        <a:t>Presentazione Piani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799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Lato"/>
                        </a:rPr>
                        <a:t>Dal 8 maggio al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799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Lato"/>
                        </a:rPr>
                        <a:t>20 giugno 2024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4055934"/>
                  </a:ext>
                </a:extLst>
              </a:tr>
              <a:tr h="1140808">
                <a:tc>
                  <a:txBody>
                    <a:bodyPr/>
                    <a:lstStyle/>
                    <a:p>
                      <a:pPr algn="ctr"/>
                      <a:r>
                        <a:rPr kumimoji="0" lang="it-IT" sz="2799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+mn-cs"/>
                        </a:rPr>
                        <a:t>Istruttoria di ammissibilità e di merito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it-IT" sz="2799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+mn-cs"/>
                        </a:rPr>
                        <a:t>Fondirigenti e Commissione valutazione esterna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143628"/>
                  </a:ext>
                </a:extLst>
              </a:tr>
              <a:tr h="11408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799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Lato"/>
                        </a:rPr>
                        <a:t>Graduatoria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799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Lato"/>
                        </a:rPr>
                        <a:t>Entro settembre 2024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1504569"/>
                  </a:ext>
                </a:extLst>
              </a:tr>
              <a:tr h="114080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799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+mn-cs"/>
                        </a:rPr>
                        <a:t>Realizzazione e Rendicontazione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2799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Lato" panose="020F0502020204030203" pitchFamily="34" charset="0"/>
                          <a:ea typeface="+mn-ea"/>
                          <a:cs typeface="Lato"/>
                        </a:rPr>
                        <a:t>7 mesi dalla graduatoria 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582808"/>
                  </a:ext>
                </a:extLst>
              </a:tr>
            </a:tbl>
          </a:graphicData>
        </a:graphic>
      </p:graphicFrame>
      <p:sp>
        <p:nvSpPr>
          <p:cNvPr id="8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599447" y="378795"/>
            <a:ext cx="7867659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400" b="1" dirty="0">
                <a:latin typeface="Lato" panose="020F0502020204030203" pitchFamily="34" charset="0"/>
              </a:rPr>
              <a:t>La tempistica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EE5986A-1C15-506E-9DE6-031AF9202A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33" y="6158960"/>
            <a:ext cx="906005" cy="39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602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BDC844D1-72E1-AA8B-6618-5064FB3D09A5}"/>
              </a:ext>
            </a:extLst>
          </p:cNvPr>
          <p:cNvSpPr txBox="1">
            <a:spLocks/>
          </p:cNvSpPr>
          <p:nvPr/>
        </p:nvSpPr>
        <p:spPr>
          <a:xfrm>
            <a:off x="620187" y="100640"/>
            <a:ext cx="6841662" cy="503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>
                <a:solidFill>
                  <a:srgbClr val="0053A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Aree di intervento</a:t>
            </a:r>
          </a:p>
        </p:txBody>
      </p:sp>
      <p:sp>
        <p:nvSpPr>
          <p:cNvPr id="28" name="Rettangolo con angoli arrotondati 27">
            <a:extLst>
              <a:ext uri="{FF2B5EF4-FFF2-40B4-BE49-F238E27FC236}">
                <a16:creationId xmlns:a16="http://schemas.microsoft.com/office/drawing/2014/main" id="{1FD843CC-B95E-8BD9-CDF2-1DF132F79D88}"/>
              </a:ext>
            </a:extLst>
          </p:cNvPr>
          <p:cNvSpPr/>
          <p:nvPr/>
        </p:nvSpPr>
        <p:spPr>
          <a:xfrm>
            <a:off x="190754" y="2096655"/>
            <a:ext cx="2443262" cy="1736192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500"/>
              </a:lnSpc>
              <a:spcAft>
                <a:spcPts val="600"/>
              </a:spcAft>
              <a:defRPr/>
            </a:pPr>
            <a:r>
              <a:rPr lang="it-IT" sz="1400" b="1" dirty="0">
                <a:solidFill>
                  <a:prstClr val="white"/>
                </a:solidFill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Supportare le imprese e i dirigenti nella propria capacità di sfruttare la leva digitale per migliorare processi di pianificazione e innovazione strategica per la transizione sostenibile in chiave ESG. </a:t>
            </a:r>
            <a:endParaRPr kumimoji="0" lang="it-IT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ttangolo con angoli arrotondati 29">
            <a:extLst>
              <a:ext uri="{FF2B5EF4-FFF2-40B4-BE49-F238E27FC236}">
                <a16:creationId xmlns:a16="http://schemas.microsoft.com/office/drawing/2014/main" id="{97455C6C-EE34-C9FD-A174-77E67D8C7901}"/>
              </a:ext>
            </a:extLst>
          </p:cNvPr>
          <p:cNvSpPr/>
          <p:nvPr/>
        </p:nvSpPr>
        <p:spPr>
          <a:xfrm>
            <a:off x="6096000" y="2066357"/>
            <a:ext cx="2385668" cy="176649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720"/>
              </a:spcBef>
              <a:spcAft>
                <a:spcPts val="720"/>
              </a:spcAft>
            </a:pPr>
            <a:r>
              <a:rPr lang="it-IT" sz="1400" b="1" dirty="0">
                <a:solidFill>
                  <a:prstClr val="white"/>
                </a:solidFill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Supportare le imprese e i dirigenti nell’impiego della leva digitale per migliorare ed innovare l’organizzazione del lavoro. 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0B1BF5EB-F535-3A3D-F223-E1384DF5690D}"/>
              </a:ext>
            </a:extLst>
          </p:cNvPr>
          <p:cNvSpPr txBox="1"/>
          <p:nvPr/>
        </p:nvSpPr>
        <p:spPr>
          <a:xfrm>
            <a:off x="2497423" y="1259246"/>
            <a:ext cx="63366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Un’area prevalente a scelta tra i 4 ambiti previsti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10105B00-D07F-DCFC-D2F4-EFF4C32AA4C0}"/>
              </a:ext>
            </a:extLst>
          </p:cNvPr>
          <p:cNvSpPr txBox="1"/>
          <p:nvPr/>
        </p:nvSpPr>
        <p:spPr>
          <a:xfrm>
            <a:off x="0" y="713344"/>
            <a:ext cx="119561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800" dirty="0">
                <a:solidFill>
                  <a:srgbClr val="4472C4">
                    <a:lumMod val="75000"/>
                  </a:srgb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Macro-ambiti</a:t>
            </a:r>
            <a:r>
              <a:rPr lang="it-IT" sz="2800">
                <a:solidFill>
                  <a:srgbClr val="4472C4">
                    <a:lumMod val="75000"/>
                  </a:srgb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strategie, </a:t>
            </a:r>
            <a:r>
              <a:rPr lang="it-IT" sz="2800" dirty="0">
                <a:solidFill>
                  <a:srgbClr val="4472C4">
                    <a:lumMod val="75000"/>
                  </a:srgb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processi, organizzazione, capacità individuali 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Rettangolo con angoli arrotondati 4">
            <a:extLst>
              <a:ext uri="{FF2B5EF4-FFF2-40B4-BE49-F238E27FC236}">
                <a16:creationId xmlns:a16="http://schemas.microsoft.com/office/drawing/2014/main" id="{E6C716E1-20D9-23BD-CA0E-78D488CA1C6C}"/>
              </a:ext>
            </a:extLst>
          </p:cNvPr>
          <p:cNvSpPr/>
          <p:nvPr/>
        </p:nvSpPr>
        <p:spPr>
          <a:xfrm>
            <a:off x="190755" y="4408832"/>
            <a:ext cx="2351548" cy="173582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Bef>
                <a:spcPts val="720"/>
              </a:spcBef>
              <a:spcAft>
                <a:spcPts val="720"/>
              </a:spcAft>
            </a:pPr>
            <a:r>
              <a:rPr lang="it-IT" sz="1400" b="1" dirty="0">
                <a:solidFill>
                  <a:prstClr val="white"/>
                </a:solidFill>
                <a:latin typeface="Lato" panose="020F0502020204030203" pitchFamily="34" charset="0"/>
                <a:ea typeface="Calibri" panose="020F0502020204030204" pitchFamily="34" charset="0"/>
                <a:cs typeface="Arial" panose="020B0604020202020204" pitchFamily="34" charset="0"/>
              </a:rPr>
              <a:t>Supportare le imprese e i dirigenti nell’utilizzo di nuove tecnologie digitali per innovare i processi produttivi aziendali. </a:t>
            </a:r>
          </a:p>
        </p:txBody>
      </p:sp>
      <p:sp>
        <p:nvSpPr>
          <p:cNvPr id="6" name="Rettangolo con angoli arrotondati 5">
            <a:extLst>
              <a:ext uri="{FF2B5EF4-FFF2-40B4-BE49-F238E27FC236}">
                <a16:creationId xmlns:a16="http://schemas.microsoft.com/office/drawing/2014/main" id="{03EC97E4-57EE-2CDE-1828-413EB8EE7391}"/>
              </a:ext>
            </a:extLst>
          </p:cNvPr>
          <p:cNvSpPr/>
          <p:nvPr/>
        </p:nvSpPr>
        <p:spPr>
          <a:xfrm>
            <a:off x="6096000" y="4509512"/>
            <a:ext cx="2514600" cy="1635143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it-IT" sz="1400" dirty="0">
                <a:effectLst/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upportare l’innovazione del </a:t>
            </a:r>
            <a:r>
              <a:rPr lang="it-IT" sz="1400" i="1" dirty="0" err="1">
                <a:effectLst/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mindset</a:t>
            </a:r>
            <a:r>
              <a:rPr lang="it-IT" sz="1400" i="1" dirty="0">
                <a:effectLst/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1400" dirty="0">
                <a:effectLst/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manageriale per governare le innovazioni tecnologiche e guidare il cambiamento tecnologico.</a:t>
            </a:r>
            <a:endParaRPr kumimoji="0" lang="it-IT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" panose="020F0502020204030203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D59CBAC-3957-70BA-D7E0-43175DEBD8B6}"/>
              </a:ext>
            </a:extLst>
          </p:cNvPr>
          <p:cNvSpPr txBox="1"/>
          <p:nvPr/>
        </p:nvSpPr>
        <p:spPr>
          <a:xfrm>
            <a:off x="190754" y="3910283"/>
            <a:ext cx="2385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Processi aziendali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69BBDCB-1007-131C-BE0C-795BD3EE9C8B}"/>
              </a:ext>
            </a:extLst>
          </p:cNvPr>
          <p:cNvSpPr txBox="1"/>
          <p:nvPr/>
        </p:nvSpPr>
        <p:spPr>
          <a:xfrm>
            <a:off x="127450" y="1619109"/>
            <a:ext cx="3166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Strategie di sostenibilità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E590F25-175A-A535-E441-16D911906B1F}"/>
              </a:ext>
            </a:extLst>
          </p:cNvPr>
          <p:cNvSpPr txBox="1"/>
          <p:nvPr/>
        </p:nvSpPr>
        <p:spPr>
          <a:xfrm>
            <a:off x="6096000" y="1619109"/>
            <a:ext cx="3166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Organizzazione del lavoro 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29D31001-7661-7189-5A6C-FFB0B8DE739B}"/>
              </a:ext>
            </a:extLst>
          </p:cNvPr>
          <p:cNvSpPr txBox="1"/>
          <p:nvPr/>
        </p:nvSpPr>
        <p:spPr>
          <a:xfrm>
            <a:off x="6096000" y="3910283"/>
            <a:ext cx="2612576" cy="412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720"/>
              </a:spcBef>
              <a:spcAft>
                <a:spcPts val="720"/>
              </a:spcAft>
            </a:pPr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Capacità individuali</a:t>
            </a:r>
          </a:p>
        </p:txBody>
      </p:sp>
      <p:sp>
        <p:nvSpPr>
          <p:cNvPr id="14" name="Segnaposto numero diapositiva 13">
            <a:extLst>
              <a:ext uri="{FF2B5EF4-FFF2-40B4-BE49-F238E27FC236}">
                <a16:creationId xmlns:a16="http://schemas.microsoft.com/office/drawing/2014/main" id="{B5DB8059-FB2B-A6E2-D24C-00F4DC9A7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71A6B9-805D-48B4-BA25-7F336381ED9D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3" name="Freccia a destra 2">
            <a:extLst>
              <a:ext uri="{FF2B5EF4-FFF2-40B4-BE49-F238E27FC236}">
                <a16:creationId xmlns:a16="http://schemas.microsoft.com/office/drawing/2014/main" id="{B56A84FB-8F4A-577F-C9AD-9882E9C853BB}"/>
              </a:ext>
            </a:extLst>
          </p:cNvPr>
          <p:cNvSpPr/>
          <p:nvPr/>
        </p:nvSpPr>
        <p:spPr>
          <a:xfrm>
            <a:off x="2722968" y="4924290"/>
            <a:ext cx="512509" cy="27015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D2B2DC5-9698-1987-EE26-24DDF2EE0F10}"/>
              </a:ext>
            </a:extLst>
          </p:cNvPr>
          <p:cNvSpPr txBox="1"/>
          <p:nvPr/>
        </p:nvSpPr>
        <p:spPr>
          <a:xfrm>
            <a:off x="3416144" y="2236166"/>
            <a:ext cx="1772215" cy="1600438"/>
          </a:xfrm>
          <a:prstGeom prst="rect">
            <a:avLst/>
          </a:prstGeom>
          <a:noFill/>
          <a:ln>
            <a:solidFill>
              <a:schemeClr val="tx2"/>
            </a:solidFill>
            <a:prstDash val="sysDash"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Tecnologie per ridurre i consumi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</a:t>
            </a:r>
            <a:r>
              <a:rPr lang="it-IT" sz="1400" dirty="0" err="1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analysis</a:t>
            </a: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il monitoraggio degli obiettivi ESG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IA per economia circolare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A286DF8-3863-8EEA-A0BD-3E9CD760823D}"/>
              </a:ext>
            </a:extLst>
          </p:cNvPr>
          <p:cNvSpPr txBox="1"/>
          <p:nvPr/>
        </p:nvSpPr>
        <p:spPr>
          <a:xfrm>
            <a:off x="3416143" y="4474659"/>
            <a:ext cx="1772215" cy="1384995"/>
          </a:xfrm>
          <a:prstGeom prst="rect">
            <a:avLst/>
          </a:prstGeom>
          <a:noFill/>
          <a:ln>
            <a:solidFill>
              <a:schemeClr val="tx2"/>
            </a:solidFill>
            <a:prstDash val="sysDash"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Digital Lean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Big Data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Manifattura additiva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Digital Marketing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Cyber Security</a:t>
            </a:r>
          </a:p>
        </p:txBody>
      </p:sp>
      <p:sp>
        <p:nvSpPr>
          <p:cNvPr id="15" name="Freccia a destra 14">
            <a:extLst>
              <a:ext uri="{FF2B5EF4-FFF2-40B4-BE49-F238E27FC236}">
                <a16:creationId xmlns:a16="http://schemas.microsoft.com/office/drawing/2014/main" id="{D3DDFF37-0847-5631-0029-AB6ADDFEEE17}"/>
              </a:ext>
            </a:extLst>
          </p:cNvPr>
          <p:cNvSpPr/>
          <p:nvPr/>
        </p:nvSpPr>
        <p:spPr>
          <a:xfrm>
            <a:off x="8750334" y="2679451"/>
            <a:ext cx="512509" cy="27015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09DCE88-E788-C681-E80B-90761A9FACBE}"/>
              </a:ext>
            </a:extLst>
          </p:cNvPr>
          <p:cNvSpPr txBox="1"/>
          <p:nvPr/>
        </p:nvSpPr>
        <p:spPr>
          <a:xfrm>
            <a:off x="9531509" y="2232409"/>
            <a:ext cx="1772215" cy="1815882"/>
          </a:xfrm>
          <a:prstGeom prst="rect">
            <a:avLst/>
          </a:prstGeom>
          <a:noFill/>
          <a:ln>
            <a:solidFill>
              <a:schemeClr val="tx2"/>
            </a:solidFill>
            <a:prstDash val="sysDash"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Strumenti digitali per recruiting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Strumenti digitali per valutazione performance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Strumenti digitali per organizzazione lavoro</a:t>
            </a:r>
          </a:p>
        </p:txBody>
      </p:sp>
      <p:sp>
        <p:nvSpPr>
          <p:cNvPr id="17" name="Freccia a destra 16">
            <a:extLst>
              <a:ext uri="{FF2B5EF4-FFF2-40B4-BE49-F238E27FC236}">
                <a16:creationId xmlns:a16="http://schemas.microsoft.com/office/drawing/2014/main" id="{F3B694CD-CF22-F10E-3AC7-C0D05CA49DFF}"/>
              </a:ext>
            </a:extLst>
          </p:cNvPr>
          <p:cNvSpPr/>
          <p:nvPr/>
        </p:nvSpPr>
        <p:spPr>
          <a:xfrm>
            <a:off x="2726663" y="2773745"/>
            <a:ext cx="512509" cy="27015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a destra 17">
            <a:extLst>
              <a:ext uri="{FF2B5EF4-FFF2-40B4-BE49-F238E27FC236}">
                <a16:creationId xmlns:a16="http://schemas.microsoft.com/office/drawing/2014/main" id="{150BA9E8-6B32-65CC-8A10-D5B1E5B714D8}"/>
              </a:ext>
            </a:extLst>
          </p:cNvPr>
          <p:cNvSpPr/>
          <p:nvPr/>
        </p:nvSpPr>
        <p:spPr>
          <a:xfrm>
            <a:off x="8834055" y="4897005"/>
            <a:ext cx="512509" cy="27015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42492800-B360-3DA6-E573-F03BB08AE08E}"/>
              </a:ext>
            </a:extLst>
          </p:cNvPr>
          <p:cNvSpPr txBox="1"/>
          <p:nvPr/>
        </p:nvSpPr>
        <p:spPr>
          <a:xfrm>
            <a:off x="9545648" y="4243340"/>
            <a:ext cx="1772215" cy="1169551"/>
          </a:xfrm>
          <a:prstGeom prst="rect">
            <a:avLst/>
          </a:prstGeom>
          <a:noFill/>
          <a:ln>
            <a:solidFill>
              <a:schemeClr val="tx2"/>
            </a:solidFill>
            <a:prstDash val="sysDash"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Capacità di </a:t>
            </a:r>
            <a:r>
              <a:rPr lang="it-IT" sz="1400" dirty="0" err="1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problem</a:t>
            </a: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solving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Digital </a:t>
            </a:r>
            <a:r>
              <a:rPr lang="it-IT" sz="1400" dirty="0" err="1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awareness</a:t>
            </a:r>
            <a:endParaRPr lang="it-IT" sz="1400" dirty="0">
              <a:latin typeface="Lato" panose="020F050202020403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400" dirty="0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Virtual </a:t>
            </a:r>
            <a:r>
              <a:rPr lang="it-IT" sz="1400" dirty="0" err="1">
                <a:latin typeface="Lato" panose="020F050202020403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communication</a:t>
            </a:r>
            <a:endParaRPr lang="it-IT" sz="1400" dirty="0">
              <a:latin typeface="Lato" panose="020F050202020403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5B8DA386-162A-4683-8FE0-4F39A58B5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924" y="6278820"/>
            <a:ext cx="906005" cy="39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817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numero diapositiva 1">
            <a:extLst>
              <a:ext uri="{FF2B5EF4-FFF2-40B4-BE49-F238E27FC236}">
                <a16:creationId xmlns:a16="http://schemas.microsoft.com/office/drawing/2014/main" id="{B4D9CA3A-E3BE-42FD-808A-91AE7B4A280E}"/>
              </a:ext>
            </a:extLst>
          </p:cNvPr>
          <p:cNvSpPr>
            <a:spLocks noGrp="1"/>
          </p:cNvSpPr>
          <p:nvPr/>
        </p:nvSpPr>
        <p:spPr>
          <a:xfrm>
            <a:off x="11193349" y="6218382"/>
            <a:ext cx="624000" cy="480000"/>
          </a:xfrm>
          <a:prstGeom prst="rect">
            <a:avLst/>
          </a:prstGeom>
        </p:spPr>
        <p:txBody>
          <a:bodyPr vert="horz" lIns="121853" tIns="60926" rIns="121853" bIns="60926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96AB4F-5ADC-924C-81BB-4F51084EC26B}" type="slidenum">
              <a:rPr kumimoji="0" lang="it-IT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Lato Light" panose="020F0302020204030203" pitchFamily="34" charset="0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it-IT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Lato Light" panose="020F0302020204030203" pitchFamily="34" charset="0"/>
              <a:ea typeface="+mn-ea"/>
              <a:cs typeface="+mn-cs"/>
            </a:endParaRPr>
          </a:p>
        </p:txBody>
      </p:sp>
      <p:graphicFrame>
        <p:nvGraphicFramePr>
          <p:cNvPr id="2" name="Tabella 3">
            <a:extLst>
              <a:ext uri="{FF2B5EF4-FFF2-40B4-BE49-F238E27FC236}">
                <a16:creationId xmlns:a16="http://schemas.microsoft.com/office/drawing/2014/main" id="{512CB7D4-A7E4-4F40-8A94-99D1218CF1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145835"/>
              </p:ext>
            </p:extLst>
          </p:nvPr>
        </p:nvGraphicFramePr>
        <p:xfrm>
          <a:off x="480703" y="982954"/>
          <a:ext cx="10712646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2570">
                  <a:extLst>
                    <a:ext uri="{9D8B030D-6E8A-4147-A177-3AD203B41FA5}">
                      <a16:colId xmlns:a16="http://schemas.microsoft.com/office/drawing/2014/main" val="258238735"/>
                    </a:ext>
                  </a:extLst>
                </a:gridCol>
                <a:gridCol w="3278909">
                  <a:extLst>
                    <a:ext uri="{9D8B030D-6E8A-4147-A177-3AD203B41FA5}">
                      <a16:colId xmlns:a16="http://schemas.microsoft.com/office/drawing/2014/main" val="2009337877"/>
                    </a:ext>
                  </a:extLst>
                </a:gridCol>
                <a:gridCol w="2927927">
                  <a:extLst>
                    <a:ext uri="{9D8B030D-6E8A-4147-A177-3AD203B41FA5}">
                      <a16:colId xmlns:a16="http://schemas.microsoft.com/office/drawing/2014/main" val="724604972"/>
                    </a:ext>
                  </a:extLst>
                </a:gridCol>
                <a:gridCol w="2123240">
                  <a:extLst>
                    <a:ext uri="{9D8B030D-6E8A-4147-A177-3AD203B41FA5}">
                      <a16:colId xmlns:a16="http://schemas.microsoft.com/office/drawing/2014/main" val="645703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small" baseline="0" dirty="0">
                          <a:solidFill>
                            <a:schemeClr val="accent2"/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PIANO AZIENDALE SINGOLO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1800" cap="small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Presentato da una singola azienda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800" b="1" kern="1200" dirty="0">
                          <a:solidFill>
                            <a:srgbClr val="40404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Focalizzazione su</a:t>
                      </a:r>
                      <a:r>
                        <a:rPr lang="it-IT" sz="1800" cap="small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</a:t>
                      </a:r>
                      <a:r>
                        <a:rPr lang="it-IT" sz="1800" dirty="0">
                          <a:solidFill>
                            <a:srgbClr val="40404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Calibri" panose="020F0502020204030204" pitchFamily="34" charset="0"/>
                        </a:rPr>
                        <a:t>specifici fabbisogni formativi e obiettivi di crescita manageriale e aziendale.</a:t>
                      </a:r>
                      <a:endParaRPr lang="it-IT" sz="2000" dirty="0">
                        <a:effectLst/>
                        <a:latin typeface="Times New Roman" panose="02020603050405020304" pitchFamily="18" charset="0"/>
                        <a:ea typeface="Lato" panose="020F050202020403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cap="small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endParaRPr lang="it-IT" sz="1800" b="1" kern="1200" cap="small" baseline="0" dirty="0">
                        <a:solidFill>
                          <a:srgbClr val="C00000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000" b="1" kern="1200" cap="small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+ 4 PUNTI PI</a:t>
                      </a:r>
                    </a:p>
                    <a:p>
                      <a:r>
                        <a:rPr lang="it-IT" sz="2000" b="1" kern="1200" cap="small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+ 4 PUNTI SUD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809056"/>
                  </a:ext>
                </a:extLst>
              </a:tr>
            </a:tbl>
          </a:graphicData>
        </a:graphic>
      </p:graphicFrame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156BE8B-C182-FBE5-0DD4-8F22185F8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257778"/>
              </p:ext>
            </p:extLst>
          </p:nvPr>
        </p:nvGraphicFramePr>
        <p:xfrm>
          <a:off x="480703" y="3021216"/>
          <a:ext cx="10712646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4566">
                  <a:extLst>
                    <a:ext uri="{9D8B030D-6E8A-4147-A177-3AD203B41FA5}">
                      <a16:colId xmlns:a16="http://schemas.microsoft.com/office/drawing/2014/main" val="1820576381"/>
                    </a:ext>
                  </a:extLst>
                </a:gridCol>
                <a:gridCol w="3276149">
                  <a:extLst>
                    <a:ext uri="{9D8B030D-6E8A-4147-A177-3AD203B41FA5}">
                      <a16:colId xmlns:a16="http://schemas.microsoft.com/office/drawing/2014/main" val="3332624480"/>
                    </a:ext>
                  </a:extLst>
                </a:gridCol>
                <a:gridCol w="2919338">
                  <a:extLst>
                    <a:ext uri="{9D8B030D-6E8A-4147-A177-3AD203B41FA5}">
                      <a16:colId xmlns:a16="http://schemas.microsoft.com/office/drawing/2014/main" val="3999583480"/>
                    </a:ext>
                  </a:extLst>
                </a:gridCol>
                <a:gridCol w="2122593">
                  <a:extLst>
                    <a:ext uri="{9D8B030D-6E8A-4147-A177-3AD203B41FA5}">
                      <a16:colId xmlns:a16="http://schemas.microsoft.com/office/drawing/2014/main" val="3173021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1800" b="1" kern="1200" cap="small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PIANO AZIENDALE AGGREGATO</a:t>
                      </a:r>
                    </a:p>
                    <a:p>
                      <a:pPr algn="ctr"/>
                      <a:endParaRPr lang="it-IT" sz="1800" b="1" kern="1200" cap="small" baseline="0" dirty="0">
                        <a:solidFill>
                          <a:srgbClr val="C92A39"/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small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-min. 3 max. 6 aziende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small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-capofila</a:t>
                      </a:r>
                    </a:p>
                    <a:p>
                      <a:pPr marR="0" lvl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r>
                        <a:rPr lang="it-IT" sz="1800" b="1" kern="1200" cap="small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-identificato da un codice informatico univoco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cap="small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-ogni azienda partecipante presenta il suo              Piano dalla propria area riservata</a:t>
                      </a:r>
                    </a:p>
                    <a:p>
                      <a:pPr marR="0" lvl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it-IT" sz="1800" b="1" kern="1200" cap="small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dirty="0">
                          <a:solidFill>
                            <a:srgbClr val="40404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Motivazione dell’aggregazione (rapporti di collaborazione stabili)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b="1" kern="1200" dirty="0">
                        <a:solidFill>
                          <a:srgbClr val="40404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Calibri" panose="020F0502020204030204" pitchFamily="34" charset="0"/>
                        <a:sym typeface="Wingdings" panose="05000000000000000000" pitchFamily="2" charset="2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dirty="0">
                          <a:solidFill>
                            <a:srgbClr val="40404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Obiettivi dell’aggregazione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800" b="1" kern="1200" dirty="0">
                        <a:solidFill>
                          <a:srgbClr val="40404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Calibri" panose="020F0502020204030204" pitchFamily="34" charset="0"/>
                        <a:sym typeface="Wingdings" panose="05000000000000000000" pitchFamily="2" charset="2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kern="1200" dirty="0">
                          <a:solidFill>
                            <a:srgbClr val="40404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Contenuti identici o diversificati </a:t>
                      </a:r>
                    </a:p>
                    <a:p>
                      <a:pPr marR="0" lvl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it-IT" sz="2000" b="1" kern="1200" cap="small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it-IT" sz="2000" b="1" kern="1200" cap="small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+ 4 PUNTI PI</a:t>
                      </a:r>
                    </a:p>
                    <a:p>
                      <a:r>
                        <a:rPr lang="it-IT" sz="2000" b="1" kern="1200" cap="small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+ 4 PUNTI SUD</a:t>
                      </a:r>
                    </a:p>
                    <a:p>
                      <a:pPr marR="0" lvl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tabLst/>
                        <a:defRPr/>
                      </a:pPr>
                      <a:endParaRPr lang="it-IT" sz="2000" b="1" kern="1200" cap="small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046628"/>
                  </a:ext>
                </a:extLst>
              </a:tr>
            </a:tbl>
          </a:graphicData>
        </a:graphic>
      </p:graphicFrame>
      <p:sp>
        <p:nvSpPr>
          <p:cNvPr id="5" name="Titolo 1">
            <a:extLst>
              <a:ext uri="{FF2B5EF4-FFF2-40B4-BE49-F238E27FC236}">
                <a16:creationId xmlns:a16="http://schemas.microsoft.com/office/drawing/2014/main" id="{78759C9A-477F-B913-AD49-7DC66C603E2E}"/>
              </a:ext>
            </a:extLst>
          </p:cNvPr>
          <p:cNvSpPr txBox="1">
            <a:spLocks/>
          </p:cNvSpPr>
          <p:nvPr/>
        </p:nvSpPr>
        <p:spPr>
          <a:xfrm>
            <a:off x="287019" y="172173"/>
            <a:ext cx="6841662" cy="503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b="1" dirty="0">
                <a:solidFill>
                  <a:srgbClr val="0053A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Tipologie di Piani e punteggi aggiuntivi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F5A7E757-6CA6-82F5-3879-79ABA6F26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33" y="6158960"/>
            <a:ext cx="906005" cy="39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374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310689" y="354732"/>
            <a:ext cx="7867659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400" b="1" dirty="0">
                <a:latin typeface="Lato" panose="020F0502020204030203" pitchFamily="34" charset="0"/>
              </a:rPr>
              <a:t>Iter di presentazione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82E4EB5-6979-4E87-921B-CC74E0BA7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538" y="182799"/>
            <a:ext cx="3032996" cy="764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9463D821-A719-F9DC-49A2-F1BEFC6089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33" y="6158960"/>
            <a:ext cx="906005" cy="394779"/>
          </a:xfrm>
          <a:prstGeom prst="rect">
            <a:avLst/>
          </a:prstGeom>
        </p:spPr>
      </p:pic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D63400A3-7F81-4B78-9556-7B7FF5DE9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27177"/>
              </p:ext>
            </p:extLst>
          </p:nvPr>
        </p:nvGraphicFramePr>
        <p:xfrm>
          <a:off x="467707" y="3793472"/>
          <a:ext cx="1628948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948">
                  <a:extLst>
                    <a:ext uri="{9D8B030D-6E8A-4147-A177-3AD203B41FA5}">
                      <a16:colId xmlns:a16="http://schemas.microsoft.com/office/drawing/2014/main" val="16686221"/>
                    </a:ext>
                  </a:extLst>
                </a:gridCol>
              </a:tblGrid>
              <a:tr h="547930">
                <a:tc>
                  <a:txBody>
                    <a:bodyPr/>
                    <a:lstStyle/>
                    <a:p>
                      <a:pPr algn="ctr"/>
                      <a:r>
                        <a:rPr lang="it-IT" sz="1600" dirty="0"/>
                        <a:t>Blocco Piano dopo condivisione</a:t>
                      </a:r>
                      <a:endParaRPr lang="it-IT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80276"/>
                  </a:ext>
                </a:extLst>
              </a:tr>
            </a:tbl>
          </a:graphicData>
        </a:graphic>
      </p:graphicFrame>
      <p:graphicFrame>
        <p:nvGraphicFramePr>
          <p:cNvPr id="8" name="Tabella 5">
            <a:extLst>
              <a:ext uri="{FF2B5EF4-FFF2-40B4-BE49-F238E27FC236}">
                <a16:creationId xmlns:a16="http://schemas.microsoft.com/office/drawing/2014/main" id="{243DC587-7757-D4D7-3172-AD94DEB7BE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399375"/>
              </p:ext>
            </p:extLst>
          </p:nvPr>
        </p:nvGraphicFramePr>
        <p:xfrm>
          <a:off x="8668326" y="924727"/>
          <a:ext cx="3297382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7382">
                  <a:extLst>
                    <a:ext uri="{9D8B030D-6E8A-4147-A177-3AD203B41FA5}">
                      <a16:colId xmlns:a16="http://schemas.microsoft.com/office/drawing/2014/main" val="16686221"/>
                    </a:ext>
                  </a:extLst>
                </a:gridCol>
              </a:tblGrid>
              <a:tr h="530775">
                <a:tc>
                  <a:txBody>
                    <a:bodyPr/>
                    <a:lstStyle/>
                    <a:p>
                      <a:pPr algn="just"/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Condivisione territoriale o aziendale con RSA Federmanager 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80276"/>
                  </a:ext>
                </a:extLst>
              </a:tr>
            </a:tbl>
          </a:graphicData>
        </a:graphic>
      </p:graphicFrame>
      <p:graphicFrame>
        <p:nvGraphicFramePr>
          <p:cNvPr id="9" name="Tabella 5">
            <a:extLst>
              <a:ext uri="{FF2B5EF4-FFF2-40B4-BE49-F238E27FC236}">
                <a16:creationId xmlns:a16="http://schemas.microsoft.com/office/drawing/2014/main" id="{6252A0F1-2DEB-3051-42A6-65963F510B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65448"/>
              </p:ext>
            </p:extLst>
          </p:nvPr>
        </p:nvGraphicFramePr>
        <p:xfrm>
          <a:off x="509007" y="942200"/>
          <a:ext cx="2338678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678">
                  <a:extLst>
                    <a:ext uri="{9D8B030D-6E8A-4147-A177-3AD203B41FA5}">
                      <a16:colId xmlns:a16="http://schemas.microsoft.com/office/drawing/2014/main" val="16686221"/>
                    </a:ext>
                  </a:extLst>
                </a:gridCol>
              </a:tblGrid>
              <a:tr h="323182">
                <a:tc>
                  <a:txBody>
                    <a:bodyPr/>
                    <a:lstStyle/>
                    <a:p>
                      <a:pPr algn="ctr"/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Dati RL e Impresa Unica NUOVO REGOLAMENTO DE MINIMIS </a:t>
                      </a: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80276"/>
                  </a:ext>
                </a:extLst>
              </a:tr>
            </a:tbl>
          </a:graphicData>
        </a:graphic>
      </p:graphicFrame>
      <p:graphicFrame>
        <p:nvGraphicFramePr>
          <p:cNvPr id="10" name="Diagramma 9">
            <a:extLst>
              <a:ext uri="{FF2B5EF4-FFF2-40B4-BE49-F238E27FC236}">
                <a16:creationId xmlns:a16="http://schemas.microsoft.com/office/drawing/2014/main" id="{08E31307-13C3-F503-5B06-AFB436FE10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2447957"/>
              </p:ext>
            </p:extLst>
          </p:nvPr>
        </p:nvGraphicFramePr>
        <p:xfrm>
          <a:off x="1376218" y="1565073"/>
          <a:ext cx="9051637" cy="2368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1" name="Diagramma 10">
            <a:extLst>
              <a:ext uri="{FF2B5EF4-FFF2-40B4-BE49-F238E27FC236}">
                <a16:creationId xmlns:a16="http://schemas.microsoft.com/office/drawing/2014/main" id="{0600AE8D-047A-4B47-242C-525FF02B90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5785323"/>
              </p:ext>
            </p:extLst>
          </p:nvPr>
        </p:nvGraphicFramePr>
        <p:xfrm>
          <a:off x="1681018" y="4562764"/>
          <a:ext cx="8635999" cy="2124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3" name="Tabella 5">
            <a:extLst>
              <a:ext uri="{FF2B5EF4-FFF2-40B4-BE49-F238E27FC236}">
                <a16:creationId xmlns:a16="http://schemas.microsoft.com/office/drawing/2014/main" id="{7AF10765-6E3F-C731-D80B-D1DCEC13C2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57476"/>
              </p:ext>
            </p:extLst>
          </p:nvPr>
        </p:nvGraphicFramePr>
        <p:xfrm>
          <a:off x="8668326" y="3729431"/>
          <a:ext cx="3297383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7383">
                  <a:extLst>
                    <a:ext uri="{9D8B030D-6E8A-4147-A177-3AD203B41FA5}">
                      <a16:colId xmlns:a16="http://schemas.microsoft.com/office/drawing/2014/main" val="16686221"/>
                    </a:ext>
                  </a:extLst>
                </a:gridCol>
              </a:tblGrid>
              <a:tr h="530775">
                <a:tc>
                  <a:txBody>
                    <a:bodyPr/>
                    <a:lstStyle/>
                    <a:p>
                      <a:pPr algn="just"/>
                      <a:r>
                        <a:rPr lang="it-IT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AUTOCERTIFICAZIONE SUD:</a:t>
                      </a:r>
                    </a:p>
                    <a:p>
                      <a:pPr algn="just"/>
                      <a:r>
                        <a:rPr lang="it-IT" sz="1600" b="1" i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Funzione Aggiungi documentazione a corredo del Piano</a:t>
                      </a:r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4802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0593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CCA7ADBE-8EB0-42A7-96B2-3717BB023009}"/>
              </a:ext>
            </a:extLst>
          </p:cNvPr>
          <p:cNvSpPr txBox="1"/>
          <p:nvPr/>
        </p:nvSpPr>
        <p:spPr>
          <a:xfrm>
            <a:off x="97972" y="1177698"/>
            <a:ext cx="68890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marR="0" lvl="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defRPr>
            </a:lvl1pPr>
          </a:lstStyle>
          <a:p>
            <a:r>
              <a:rPr lang="it-IT" sz="2400" dirty="0"/>
              <a:t>Originalità e contenuti personalizzati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893808E-20FC-4CEF-8A16-D7048B90D6C9}"/>
              </a:ext>
            </a:extLst>
          </p:cNvPr>
          <p:cNvSpPr txBox="1"/>
          <p:nvPr/>
        </p:nvSpPr>
        <p:spPr>
          <a:xfrm>
            <a:off x="97972" y="3766580"/>
            <a:ext cx="6756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Clr>
                <a:srgbClr val="0053A1"/>
              </a:buClr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bg2">
                    <a:lumMod val="25000"/>
                  </a:schemeClr>
                </a:solidFill>
                <a:latin typeface="Lato" pitchFamily="34" charset="0"/>
              </a:rPr>
              <a:t>Misurazione degli impatti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E2BB31D-3B91-40CD-800B-AD6DA7F18994}"/>
              </a:ext>
            </a:extLst>
          </p:cNvPr>
          <p:cNvSpPr txBox="1"/>
          <p:nvPr/>
        </p:nvSpPr>
        <p:spPr>
          <a:xfrm>
            <a:off x="97972" y="3105051"/>
            <a:ext cx="6756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Prodotti concreti, utili ed applicabili 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80BF0EE-6BDC-44AB-BD78-B28F9D7DEBBB}"/>
              </a:ext>
            </a:extLst>
          </p:cNvPr>
          <p:cNvSpPr txBox="1"/>
          <p:nvPr/>
        </p:nvSpPr>
        <p:spPr>
          <a:xfrm>
            <a:off x="97972" y="1673480"/>
            <a:ext cx="67566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Attenzione al valore formativo</a:t>
            </a: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599447" y="378795"/>
            <a:ext cx="7867659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400" b="1" dirty="0">
                <a:latin typeface="Lato" panose="020F0502020204030203" pitchFamily="34" charset="0"/>
              </a:rPr>
              <a:t>Suggerimenti per la progettazione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B3DBD56-0705-0AF4-01A3-80D0E5511B19}"/>
              </a:ext>
            </a:extLst>
          </p:cNvPr>
          <p:cNvSpPr txBox="1"/>
          <p:nvPr/>
        </p:nvSpPr>
        <p:spPr>
          <a:xfrm>
            <a:off x="97972" y="4767576"/>
            <a:ext cx="55640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marL="457200" marR="0" lvl="0" indent="-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defRPr>
            </a:lvl1pPr>
          </a:lstStyle>
          <a:p>
            <a:pPr marL="0" indent="0" algn="ctr">
              <a:buNone/>
            </a:pPr>
            <a:r>
              <a:rPr lang="it-IT" sz="2400" b="1" dirty="0">
                <a:solidFill>
                  <a:srgbClr val="C92A39"/>
                </a:solidFill>
              </a:rPr>
              <a:t>Fare riferimento ai criteri di valutazione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44C7891-BDCF-E2A5-373F-07DE560A48C6}"/>
              </a:ext>
            </a:extLst>
          </p:cNvPr>
          <p:cNvSpPr txBox="1"/>
          <p:nvPr/>
        </p:nvSpPr>
        <p:spPr>
          <a:xfrm>
            <a:off x="97972" y="2215429"/>
            <a:ext cx="57622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3A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24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Lato" pitchFamily="34" charset="0"/>
              </a:rPr>
              <a:t>Evidenza delle competenze mancanti e di quelle «traguardo»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BBE9562-6E9B-A36F-85E6-A32AE06E4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33" y="6158960"/>
            <a:ext cx="906005" cy="39477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E680ED3-E06D-66B7-84ED-513FDE69C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231" y="0"/>
            <a:ext cx="60217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4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B3EDD9F-F198-DF46-81B2-D5FCD900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996AB4F-5ADC-924C-81BB-4F51084EC26B}" type="slidenum">
              <a:rPr lang="it-IT" smtClean="0"/>
              <a:pPr/>
              <a:t>8</a:t>
            </a:fld>
            <a:endParaRPr lang="it-IT" b="0">
              <a:latin typeface="Lato" pitchFamily="34" charset="0"/>
            </a:endParaRP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DB508E5-F723-4B13-8800-36B4BE4B82D4}"/>
              </a:ext>
            </a:extLst>
          </p:cNvPr>
          <p:cNvSpPr txBox="1">
            <a:spLocks/>
          </p:cNvSpPr>
          <p:nvPr/>
        </p:nvSpPr>
        <p:spPr>
          <a:xfrm>
            <a:off x="599447" y="378795"/>
            <a:ext cx="7867659" cy="5699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53A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sz="2400" b="1" dirty="0" err="1">
                <a:latin typeface="Lato" panose="020F0502020204030203" pitchFamily="34" charset="0"/>
              </a:rPr>
              <a:t>Faq</a:t>
            </a:r>
            <a:endParaRPr lang="it-IT" sz="2400" b="1" dirty="0">
              <a:latin typeface="Lato" panose="020F0502020204030203" pitchFamily="34" charset="0"/>
            </a:endParaRP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167C5C0C-43EB-3766-A355-E2DE90C77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998" y="738909"/>
            <a:ext cx="7127492" cy="5688839"/>
          </a:xfrm>
        </p:spPr>
        <p:txBody>
          <a:bodyPr/>
          <a:lstStyle/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Le GI che hanno avuto un finanziamento con i due precedenti Avvisi ma non lo hanno utilizzato sono escluse dall’Avviso</a:t>
            </a: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Le Aziende che hanno ricevuto precedenti non ammissioni  possono partecipare</a:t>
            </a: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Ogni azienda partecipante al Piano aggregato può richiedere 12.500 euro di finanziamento</a:t>
            </a: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Il nuovo Regolamento de </a:t>
            </a:r>
            <a:r>
              <a:rPr lang="it-IT" sz="1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minimis</a:t>
            </a:r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 impone il calcolo del plafond su tre anni solari </a:t>
            </a: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Ogni azienda partecipante al Piano aggregato applica il proprio Reg. comunitario</a:t>
            </a: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Le attività formative comuni nei Piani aggregati sono attività svolte in modalità interaziendale</a:t>
            </a: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Le premialità PI e Sud nei Piani aggregati sono assegnate alla singola impresa partecipante e non </a:t>
            </a:r>
            <a:r>
              <a:rPr lang="it-IT" sz="19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sono cumulabili </a:t>
            </a:r>
            <a:endParaRPr lang="it-IT" sz="19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</a:endParaRP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Non sono previste limitazioni per l’utilizzo della FAD</a:t>
            </a:r>
          </a:p>
          <a:p>
            <a:pPr algn="just"/>
            <a:r>
              <a:rPr lang="it-IT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rPr>
              <a:t>I viaggi studio sono ammissibili purché sia ben evidenziato il valore formativo</a:t>
            </a: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</a:endParaRPr>
          </a:p>
          <a:p>
            <a:pPr marL="0" indent="0" algn="just">
              <a:buNone/>
            </a:pPr>
            <a:endParaRPr lang="it-IT" sz="1600" dirty="0"/>
          </a:p>
          <a:p>
            <a:pPr marL="0" indent="0">
              <a:buNone/>
            </a:pPr>
            <a:r>
              <a:rPr lang="it-IT" sz="2000" dirty="0"/>
              <a:t> 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12" name="Immagine 11" descr="Immagine che contiene testo, lavagna&#10;&#10;Descrizione generata automaticamente">
            <a:extLst>
              <a:ext uri="{FF2B5EF4-FFF2-40B4-BE49-F238E27FC236}">
                <a16:creationId xmlns:a16="http://schemas.microsoft.com/office/drawing/2014/main" id="{775A7A23-7DDB-6803-994D-991FF13BF2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310" r="14838"/>
          <a:stretch/>
        </p:blipFill>
        <p:spPr>
          <a:xfrm>
            <a:off x="7556429" y="0"/>
            <a:ext cx="4635571" cy="6857990"/>
          </a:xfrm>
          <a:prstGeom prst="rect">
            <a:avLst/>
          </a:prstGeom>
          <a:effectLst/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98856537-DAA5-4C03-DEC5-298D5336E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433" y="6158960"/>
            <a:ext cx="906005" cy="39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982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3917</TotalTime>
  <Words>739</Words>
  <Application>Microsoft Office PowerPoint</Application>
  <PresentationFormat>Widescreen</PresentationFormat>
  <Paragraphs>133</Paragraphs>
  <Slides>10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8" baseType="lpstr">
      <vt:lpstr>Avenir Next LT Pro</vt:lpstr>
      <vt:lpstr>Lato Light</vt:lpstr>
      <vt:lpstr>Calibri</vt:lpstr>
      <vt:lpstr>Arial</vt:lpstr>
      <vt:lpstr>Montserrat Light</vt:lpstr>
      <vt:lpstr>Lato</vt:lpstr>
      <vt:lpstr>Times New Roman</vt:lpstr>
      <vt:lpstr>Tema di Office</vt:lpstr>
      <vt:lpstr>Avviso 1/2024   Transizioni digitali: mindset e competenze manageriali per la competitività d’impresa    </vt:lpstr>
      <vt:lpstr>  Indice</vt:lpstr>
      <vt:lpstr>Le principali caratteristiche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PrePresentazione Sabatini</dc:title>
  <dc:creator>Utente di Microsoft Office</dc:creator>
  <cp:lastModifiedBy>Federica Lapolla</cp:lastModifiedBy>
  <cp:revision>97</cp:revision>
  <cp:lastPrinted>2021-11-24T15:20:39Z</cp:lastPrinted>
  <dcterms:created xsi:type="dcterms:W3CDTF">2019-02-28T15:14:55Z</dcterms:created>
  <dcterms:modified xsi:type="dcterms:W3CDTF">2024-05-03T07:25:33Z</dcterms:modified>
</cp:coreProperties>
</file>