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638" r:id="rId2"/>
    <p:sldId id="674" r:id="rId3"/>
    <p:sldId id="690" r:id="rId4"/>
    <p:sldId id="691" r:id="rId5"/>
    <p:sldId id="260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o Neglia" userId="eca9862d-0882-4e3d-b84a-5a8103591621" providerId="ADAL" clId="{1B677DAB-345E-43F3-AEA5-828137039F3C}"/>
    <pc:docChg chg="undo custSel modSld">
      <pc:chgData name="Giorgio Neglia" userId="eca9862d-0882-4e3d-b84a-5a8103591621" providerId="ADAL" clId="{1B677DAB-345E-43F3-AEA5-828137039F3C}" dt="2022-10-25T08:33:23.234" v="14" actId="13926"/>
      <pc:docMkLst>
        <pc:docMk/>
      </pc:docMkLst>
      <pc:sldChg chg="modSp mod">
        <pc:chgData name="Giorgio Neglia" userId="eca9862d-0882-4e3d-b84a-5a8103591621" providerId="ADAL" clId="{1B677DAB-345E-43F3-AEA5-828137039F3C}" dt="2022-10-25T08:33:23.234" v="14" actId="13926"/>
        <pc:sldMkLst>
          <pc:docMk/>
          <pc:sldMk cId="346200885" sldId="260"/>
        </pc:sldMkLst>
        <pc:spChg chg="mod">
          <ac:chgData name="Giorgio Neglia" userId="eca9862d-0882-4e3d-b84a-5a8103591621" providerId="ADAL" clId="{1B677DAB-345E-43F3-AEA5-828137039F3C}" dt="2022-10-25T08:33:23.234" v="14" actId="13926"/>
          <ac:spMkLst>
            <pc:docMk/>
            <pc:sldMk cId="346200885" sldId="260"/>
            <ac:spMk id="2" creationId="{1CC8C91C-4392-0A4F-9346-A6DCBDCFC905}"/>
          </ac:spMkLst>
        </pc:spChg>
      </pc:sldChg>
      <pc:sldChg chg="modSp mod">
        <pc:chgData name="Giorgio Neglia" userId="eca9862d-0882-4e3d-b84a-5a8103591621" providerId="ADAL" clId="{1B677DAB-345E-43F3-AEA5-828137039F3C}" dt="2022-10-25T08:31:53.499" v="2" actId="13926"/>
        <pc:sldMkLst>
          <pc:docMk/>
          <pc:sldMk cId="1391877212" sldId="321"/>
        </pc:sldMkLst>
        <pc:spChg chg="mod">
          <ac:chgData name="Giorgio Neglia" userId="eca9862d-0882-4e3d-b84a-5a8103591621" providerId="ADAL" clId="{1B677DAB-345E-43F3-AEA5-828137039F3C}" dt="2022-10-25T08:31:53.499" v="2" actId="13926"/>
          <ac:spMkLst>
            <pc:docMk/>
            <pc:sldMk cId="1391877212" sldId="321"/>
            <ac:spMk id="50" creationId="{4349982D-DE18-D44E-6ABF-B220439DD7EE}"/>
          </ac:spMkLst>
        </pc:spChg>
      </pc:sldChg>
      <pc:sldChg chg="modSp mod">
        <pc:chgData name="Giorgio Neglia" userId="eca9862d-0882-4e3d-b84a-5a8103591621" providerId="ADAL" clId="{1B677DAB-345E-43F3-AEA5-828137039F3C}" dt="2022-10-25T08:32:29.758" v="5" actId="13926"/>
        <pc:sldMkLst>
          <pc:docMk/>
          <pc:sldMk cId="1813282710" sldId="674"/>
        </pc:sldMkLst>
        <pc:spChg chg="mod">
          <ac:chgData name="Giorgio Neglia" userId="eca9862d-0882-4e3d-b84a-5a8103591621" providerId="ADAL" clId="{1B677DAB-345E-43F3-AEA5-828137039F3C}" dt="2022-10-25T08:32:18.697" v="3" actId="13926"/>
          <ac:spMkLst>
            <pc:docMk/>
            <pc:sldMk cId="1813282710" sldId="674"/>
            <ac:spMk id="3" creationId="{17B1BB8E-2380-4F11-8E16-FD49ABCCDE1F}"/>
          </ac:spMkLst>
        </pc:spChg>
        <pc:spChg chg="mod">
          <ac:chgData name="Giorgio Neglia" userId="eca9862d-0882-4e3d-b84a-5a8103591621" providerId="ADAL" clId="{1B677DAB-345E-43F3-AEA5-828137039F3C}" dt="2022-10-25T08:32:23.435" v="4" actId="13926"/>
          <ac:spMkLst>
            <pc:docMk/>
            <pc:sldMk cId="1813282710" sldId="674"/>
            <ac:spMk id="7" creationId="{402C4108-06BE-13EB-9800-D5E6BD00619C}"/>
          </ac:spMkLst>
        </pc:spChg>
        <pc:spChg chg="mod">
          <ac:chgData name="Giorgio Neglia" userId="eca9862d-0882-4e3d-b84a-5a8103591621" providerId="ADAL" clId="{1B677DAB-345E-43F3-AEA5-828137039F3C}" dt="2022-10-25T08:32:29.758" v="5" actId="13926"/>
          <ac:spMkLst>
            <pc:docMk/>
            <pc:sldMk cId="1813282710" sldId="674"/>
            <ac:spMk id="9" creationId="{698D0515-97FF-BF48-6DF0-359C54554A85}"/>
          </ac:spMkLst>
        </pc:spChg>
      </pc:sldChg>
      <pc:sldChg chg="modSp mod">
        <pc:chgData name="Giorgio Neglia" userId="eca9862d-0882-4e3d-b84a-5a8103591621" providerId="ADAL" clId="{1B677DAB-345E-43F3-AEA5-828137039F3C}" dt="2022-10-25T08:32:45.462" v="9" actId="108"/>
        <pc:sldMkLst>
          <pc:docMk/>
          <pc:sldMk cId="3718912591" sldId="682"/>
        </pc:sldMkLst>
        <pc:graphicFrameChg chg="mod modGraphic">
          <ac:chgData name="Giorgio Neglia" userId="eca9862d-0882-4e3d-b84a-5a8103591621" providerId="ADAL" clId="{1B677DAB-345E-43F3-AEA5-828137039F3C}" dt="2022-10-25T08:32:45.462" v="9" actId="108"/>
          <ac:graphicFrameMkLst>
            <pc:docMk/>
            <pc:sldMk cId="3718912591" sldId="682"/>
            <ac:graphicFrameMk id="6" creationId="{6A21FEF6-8A3A-6714-50F9-35C36AA53674}"/>
          </ac:graphicFrameMkLst>
        </pc:graphicFrameChg>
      </pc:sldChg>
    </pc:docChg>
  </pc:docChgLst>
  <pc:docChgLst>
    <pc:chgData name="Federica Lapolla" userId="6b83f417-c789-4700-a508-dc13352029ef" providerId="ADAL" clId="{192B957E-D87E-423C-B657-C08373089DE1}"/>
    <pc:docChg chg="custSel modSld">
      <pc:chgData name="Federica Lapolla" userId="6b83f417-c789-4700-a508-dc13352029ef" providerId="ADAL" clId="{192B957E-D87E-423C-B657-C08373089DE1}" dt="2024-11-05T13:48:00.265" v="2" actId="1076"/>
      <pc:docMkLst>
        <pc:docMk/>
      </pc:docMkLst>
      <pc:sldChg chg="modSp mod">
        <pc:chgData name="Federica Lapolla" userId="6b83f417-c789-4700-a508-dc13352029ef" providerId="ADAL" clId="{192B957E-D87E-423C-B657-C08373089DE1}" dt="2024-11-05T13:47:49.127" v="0" actId="20577"/>
        <pc:sldMkLst>
          <pc:docMk/>
          <pc:sldMk cId="2317896482" sldId="690"/>
        </pc:sldMkLst>
        <pc:spChg chg="mod">
          <ac:chgData name="Federica Lapolla" userId="6b83f417-c789-4700-a508-dc13352029ef" providerId="ADAL" clId="{192B957E-D87E-423C-B657-C08373089DE1}" dt="2024-11-05T13:47:49.127" v="0" actId="20577"/>
          <ac:spMkLst>
            <pc:docMk/>
            <pc:sldMk cId="2317896482" sldId="690"/>
            <ac:spMk id="5" creationId="{465BA2F9-BE02-6354-49DA-6ECE9A826C60}"/>
          </ac:spMkLst>
        </pc:spChg>
      </pc:sldChg>
      <pc:sldChg chg="modSp mod">
        <pc:chgData name="Federica Lapolla" userId="6b83f417-c789-4700-a508-dc13352029ef" providerId="ADAL" clId="{192B957E-D87E-423C-B657-C08373089DE1}" dt="2024-11-05T13:48:00.265" v="2" actId="1076"/>
        <pc:sldMkLst>
          <pc:docMk/>
          <pc:sldMk cId="1962732437" sldId="691"/>
        </pc:sldMkLst>
        <pc:spChg chg="mod">
          <ac:chgData name="Federica Lapolla" userId="6b83f417-c789-4700-a508-dc13352029ef" providerId="ADAL" clId="{192B957E-D87E-423C-B657-C08373089DE1}" dt="2024-11-05T13:48:00.265" v="2" actId="1076"/>
          <ac:spMkLst>
            <pc:docMk/>
            <pc:sldMk cId="1962732437" sldId="691"/>
            <ac:spMk id="5" creationId="{9CEA02D0-D2E8-90D8-1A52-B42D93B92F69}"/>
          </ac:spMkLst>
        </pc:spChg>
      </pc:sldChg>
    </pc:docChg>
  </pc:docChgLst>
  <pc:docChgLst>
    <pc:chgData name="Federica Lapolla" userId="6b83f417-c789-4700-a508-dc13352029ef" providerId="ADAL" clId="{21D8BACC-91EA-46E3-A37B-945EDBC8D9EC}"/>
    <pc:docChg chg="undo custSel addSld delSld modSld sldOrd">
      <pc:chgData name="Federica Lapolla" userId="6b83f417-c789-4700-a508-dc13352029ef" providerId="ADAL" clId="{21D8BACC-91EA-46E3-A37B-945EDBC8D9EC}" dt="2023-04-19T17:06:20.066" v="862" actId="20577"/>
      <pc:docMkLst>
        <pc:docMk/>
      </pc:docMkLst>
      <pc:sldChg chg="modSp mod">
        <pc:chgData name="Federica Lapolla" userId="6b83f417-c789-4700-a508-dc13352029ef" providerId="ADAL" clId="{21D8BACC-91EA-46E3-A37B-945EDBC8D9EC}" dt="2023-04-19T16:42:22.292" v="119" actId="20577"/>
        <pc:sldMkLst>
          <pc:docMk/>
          <pc:sldMk cId="1813282710" sldId="674"/>
        </pc:sldMkLst>
        <pc:spChg chg="mod">
          <ac:chgData name="Federica Lapolla" userId="6b83f417-c789-4700-a508-dc13352029ef" providerId="ADAL" clId="{21D8BACC-91EA-46E3-A37B-945EDBC8D9EC}" dt="2023-04-19T16:42:22.292" v="119" actId="20577"/>
          <ac:spMkLst>
            <pc:docMk/>
            <pc:sldMk cId="1813282710" sldId="674"/>
            <ac:spMk id="3" creationId="{17B1BB8E-2380-4F11-8E16-FD49ABCCDE1F}"/>
          </ac:spMkLst>
        </pc:spChg>
        <pc:spChg chg="mod">
          <ac:chgData name="Federica Lapolla" userId="6b83f417-c789-4700-a508-dc13352029ef" providerId="ADAL" clId="{21D8BACC-91EA-46E3-A37B-945EDBC8D9EC}" dt="2023-04-19T16:37:07.408" v="13" actId="20577"/>
          <ac:spMkLst>
            <pc:docMk/>
            <pc:sldMk cId="1813282710" sldId="674"/>
            <ac:spMk id="9" creationId="{698D0515-97FF-BF48-6DF0-359C54554A85}"/>
          </ac:spMkLst>
        </pc:spChg>
      </pc:sldChg>
      <pc:sldChg chg="modSp">
        <pc:chgData name="Federica Lapolla" userId="6b83f417-c789-4700-a508-dc13352029ef" providerId="ADAL" clId="{21D8BACC-91EA-46E3-A37B-945EDBC8D9EC}" dt="2023-04-19T17:03:48.216" v="827" actId="20577"/>
        <pc:sldMkLst>
          <pc:docMk/>
          <pc:sldMk cId="3718912591" sldId="682"/>
        </pc:sldMkLst>
        <pc:graphicFrameChg chg="mod">
          <ac:chgData name="Federica Lapolla" userId="6b83f417-c789-4700-a508-dc13352029ef" providerId="ADAL" clId="{21D8BACC-91EA-46E3-A37B-945EDBC8D9EC}" dt="2023-04-19T17:03:48.216" v="827" actId="20577"/>
          <ac:graphicFrameMkLst>
            <pc:docMk/>
            <pc:sldMk cId="3718912591" sldId="682"/>
            <ac:graphicFrameMk id="6" creationId="{6A21FEF6-8A3A-6714-50F9-35C36AA53674}"/>
          </ac:graphicFrameMkLst>
        </pc:graphicFrameChg>
      </pc:sldChg>
      <pc:sldChg chg="delSp modSp del mod">
        <pc:chgData name="Federica Lapolla" userId="6b83f417-c789-4700-a508-dc13352029ef" providerId="ADAL" clId="{21D8BACC-91EA-46E3-A37B-945EDBC8D9EC}" dt="2023-04-19T17:02:49.145" v="810" actId="47"/>
        <pc:sldMkLst>
          <pc:docMk/>
          <pc:sldMk cId="945094910" sldId="684"/>
        </pc:sldMkLst>
        <pc:spChg chg="del">
          <ac:chgData name="Federica Lapolla" userId="6b83f417-c789-4700-a508-dc13352029ef" providerId="ADAL" clId="{21D8BACC-91EA-46E3-A37B-945EDBC8D9EC}" dt="2023-04-19T16:55:42.016" v="319" actId="478"/>
          <ac:spMkLst>
            <pc:docMk/>
            <pc:sldMk cId="945094910" sldId="684"/>
            <ac:spMk id="2" creationId="{10105B00-D07F-DCFC-D2F4-EFF4C32AA4C0}"/>
          </ac:spMkLst>
        </pc:spChg>
        <pc:spChg chg="mod">
          <ac:chgData name="Federica Lapolla" userId="6b83f417-c789-4700-a508-dc13352029ef" providerId="ADAL" clId="{21D8BACC-91EA-46E3-A37B-945EDBC8D9EC}" dt="2023-04-19T16:55:38.888" v="318" actId="20577"/>
          <ac:spMkLst>
            <pc:docMk/>
            <pc:sldMk cId="945094910" sldId="684"/>
            <ac:spMk id="4" creationId="{BDC844D1-72E1-AA8B-6618-5064FB3D09A5}"/>
          </ac:spMkLst>
        </pc:spChg>
        <pc:spChg chg="del">
          <ac:chgData name="Federica Lapolla" userId="6b83f417-c789-4700-a508-dc13352029ef" providerId="ADAL" clId="{21D8BACC-91EA-46E3-A37B-945EDBC8D9EC}" dt="2023-04-19T16:56:01.545" v="328" actId="478"/>
          <ac:spMkLst>
            <pc:docMk/>
            <pc:sldMk cId="945094910" sldId="684"/>
            <ac:spMk id="5" creationId="{E6C716E1-20D9-23BD-CA0E-78D488CA1C6C}"/>
          </ac:spMkLst>
        </pc:spChg>
        <pc:spChg chg="del">
          <ac:chgData name="Federica Lapolla" userId="6b83f417-c789-4700-a508-dc13352029ef" providerId="ADAL" clId="{21D8BACC-91EA-46E3-A37B-945EDBC8D9EC}" dt="2023-04-19T16:56:02.487" v="329" actId="478"/>
          <ac:spMkLst>
            <pc:docMk/>
            <pc:sldMk cId="945094910" sldId="684"/>
            <ac:spMk id="6" creationId="{03EC97E4-57EE-2CDE-1828-413EB8EE7391}"/>
          </ac:spMkLst>
        </pc:spChg>
        <pc:spChg chg="del">
          <ac:chgData name="Federica Lapolla" userId="6b83f417-c789-4700-a508-dc13352029ef" providerId="ADAL" clId="{21D8BACC-91EA-46E3-A37B-945EDBC8D9EC}" dt="2023-04-19T16:56:03.249" v="330" actId="478"/>
          <ac:spMkLst>
            <pc:docMk/>
            <pc:sldMk cId="945094910" sldId="684"/>
            <ac:spMk id="7" creationId="{EDDEB853-32E3-7732-DEDC-A3D605AEEE0F}"/>
          </ac:spMkLst>
        </pc:spChg>
        <pc:spChg chg="del">
          <ac:chgData name="Federica Lapolla" userId="6b83f417-c789-4700-a508-dc13352029ef" providerId="ADAL" clId="{21D8BACC-91EA-46E3-A37B-945EDBC8D9EC}" dt="2023-04-19T16:56:04.098" v="331" actId="478"/>
          <ac:spMkLst>
            <pc:docMk/>
            <pc:sldMk cId="945094910" sldId="684"/>
            <ac:spMk id="8" creationId="{DE5484B7-8FB9-1AD9-204C-D0DC0367A568}"/>
          </ac:spMkLst>
        </pc:spChg>
        <pc:spChg chg="del">
          <ac:chgData name="Federica Lapolla" userId="6b83f417-c789-4700-a508-dc13352029ef" providerId="ADAL" clId="{21D8BACC-91EA-46E3-A37B-945EDBC8D9EC}" dt="2023-04-19T16:55:47.199" v="321" actId="478"/>
          <ac:spMkLst>
            <pc:docMk/>
            <pc:sldMk cId="945094910" sldId="684"/>
            <ac:spMk id="28" creationId="{1FD843CC-B95E-8BD9-CDF2-1DF132F79D88}"/>
          </ac:spMkLst>
        </pc:spChg>
        <pc:spChg chg="del">
          <ac:chgData name="Federica Lapolla" userId="6b83f417-c789-4700-a508-dc13352029ef" providerId="ADAL" clId="{21D8BACC-91EA-46E3-A37B-945EDBC8D9EC}" dt="2023-04-19T16:55:48.371" v="322" actId="478"/>
          <ac:spMkLst>
            <pc:docMk/>
            <pc:sldMk cId="945094910" sldId="684"/>
            <ac:spMk id="29" creationId="{99DE7E0B-A891-98AF-7D4E-8AC7EAA71953}"/>
          </ac:spMkLst>
        </pc:spChg>
        <pc:spChg chg="del mod">
          <ac:chgData name="Federica Lapolla" userId="6b83f417-c789-4700-a508-dc13352029ef" providerId="ADAL" clId="{21D8BACC-91EA-46E3-A37B-945EDBC8D9EC}" dt="2023-04-19T16:56:00.366" v="327" actId="478"/>
          <ac:spMkLst>
            <pc:docMk/>
            <pc:sldMk cId="945094910" sldId="684"/>
            <ac:spMk id="30" creationId="{97455C6C-EE34-C9FD-A174-77E67D8C7901}"/>
          </ac:spMkLst>
        </pc:spChg>
        <pc:spChg chg="del">
          <ac:chgData name="Federica Lapolla" userId="6b83f417-c789-4700-a508-dc13352029ef" providerId="ADAL" clId="{21D8BACC-91EA-46E3-A37B-945EDBC8D9EC}" dt="2023-04-19T16:55:49.744" v="324" actId="478"/>
          <ac:spMkLst>
            <pc:docMk/>
            <pc:sldMk cId="945094910" sldId="684"/>
            <ac:spMk id="31" creationId="{3251A79B-AA6D-2DBF-D1B8-4EB152ED8C9B}"/>
          </ac:spMkLst>
        </pc:spChg>
        <pc:spChg chg="del mod">
          <ac:chgData name="Federica Lapolla" userId="6b83f417-c789-4700-a508-dc13352029ef" providerId="ADAL" clId="{21D8BACC-91EA-46E3-A37B-945EDBC8D9EC}" dt="2023-04-19T16:55:52.896" v="326" actId="478"/>
          <ac:spMkLst>
            <pc:docMk/>
            <pc:sldMk cId="945094910" sldId="684"/>
            <ac:spMk id="32" creationId="{72DC9CC2-AA60-1266-2BB4-023ACC8C0144}"/>
          </ac:spMkLst>
        </pc:spChg>
        <pc:spChg chg="mod">
          <ac:chgData name="Federica Lapolla" userId="6b83f417-c789-4700-a508-dc13352029ef" providerId="ADAL" clId="{21D8BACC-91EA-46E3-A37B-945EDBC8D9EC}" dt="2023-04-19T16:56:51.643" v="411" actId="6549"/>
          <ac:spMkLst>
            <pc:docMk/>
            <pc:sldMk cId="945094910" sldId="684"/>
            <ac:spMk id="35" creationId="{2718DF64-1CD4-9FF0-5E91-0693112146DA}"/>
          </ac:spMkLst>
        </pc:spChg>
        <pc:spChg chg="del">
          <ac:chgData name="Federica Lapolla" userId="6b83f417-c789-4700-a508-dc13352029ef" providerId="ADAL" clId="{21D8BACC-91EA-46E3-A37B-945EDBC8D9EC}" dt="2023-04-19T16:55:44.913" v="320" actId="478"/>
          <ac:spMkLst>
            <pc:docMk/>
            <pc:sldMk cId="945094910" sldId="684"/>
            <ac:spMk id="37" creationId="{0B1BF5EB-F535-3A3D-F223-E1384DF5690D}"/>
          </ac:spMkLst>
        </pc:spChg>
      </pc:sldChg>
      <pc:sldChg chg="delSp del mod delDesignElem">
        <pc:chgData name="Federica Lapolla" userId="6b83f417-c789-4700-a508-dc13352029ef" providerId="ADAL" clId="{21D8BACC-91EA-46E3-A37B-945EDBC8D9EC}" dt="2023-04-19T16:42:58.336" v="121" actId="47"/>
        <pc:sldMkLst>
          <pc:docMk/>
          <pc:sldMk cId="2970467101" sldId="685"/>
        </pc:sldMkLst>
        <pc:spChg chg="del">
          <ac:chgData name="Federica Lapolla" userId="6b83f417-c789-4700-a508-dc13352029ef" providerId="ADAL" clId="{21D8BACC-91EA-46E3-A37B-945EDBC8D9EC}" dt="2023-04-19T16:42:42.771" v="120" actId="478"/>
          <ac:spMkLst>
            <pc:docMk/>
            <pc:sldMk cId="2970467101" sldId="685"/>
            <ac:spMk id="35" creationId="{2718DF64-1CD4-9FF0-5E91-0693112146DA}"/>
          </ac:spMkLst>
        </pc:spChg>
      </pc:sldChg>
      <pc:sldChg chg="addSp delSp modSp mod ord">
        <pc:chgData name="Federica Lapolla" userId="6b83f417-c789-4700-a508-dc13352029ef" providerId="ADAL" clId="{21D8BACC-91EA-46E3-A37B-945EDBC8D9EC}" dt="2023-04-19T17:05:34.227" v="841" actId="255"/>
        <pc:sldMkLst>
          <pc:docMk/>
          <pc:sldMk cId="3711186057" sldId="685"/>
        </pc:sldMkLst>
        <pc:spChg chg="add del mod">
          <ac:chgData name="Federica Lapolla" userId="6b83f417-c789-4700-a508-dc13352029ef" providerId="ADAL" clId="{21D8BACC-91EA-46E3-A37B-945EDBC8D9EC}" dt="2023-04-19T16:49:26.645" v="203" actId="478"/>
          <ac:spMkLst>
            <pc:docMk/>
            <pc:sldMk cId="3711186057" sldId="685"/>
            <ac:spMk id="3" creationId="{C215A745-80C6-7EF8-1D28-14D8D87F54B7}"/>
          </ac:spMkLst>
        </pc:spChg>
        <pc:spChg chg="mod">
          <ac:chgData name="Federica Lapolla" userId="6b83f417-c789-4700-a508-dc13352029ef" providerId="ADAL" clId="{21D8BACC-91EA-46E3-A37B-945EDBC8D9EC}" dt="2023-04-19T16:55:28.805" v="298" actId="20577"/>
          <ac:spMkLst>
            <pc:docMk/>
            <pc:sldMk cId="3711186057" sldId="685"/>
            <ac:spMk id="4" creationId="{BDC844D1-72E1-AA8B-6618-5064FB3D09A5}"/>
          </ac:spMkLst>
        </pc:spChg>
        <pc:spChg chg="mod">
          <ac:chgData name="Federica Lapolla" userId="6b83f417-c789-4700-a508-dc13352029ef" providerId="ADAL" clId="{21D8BACC-91EA-46E3-A37B-945EDBC8D9EC}" dt="2023-04-19T17:05:23.617" v="836" actId="255"/>
          <ac:spMkLst>
            <pc:docMk/>
            <pc:sldMk cId="3711186057" sldId="685"/>
            <ac:spMk id="5" creationId="{E6C716E1-20D9-23BD-CA0E-78D488CA1C6C}"/>
          </ac:spMkLst>
        </pc:spChg>
        <pc:spChg chg="mod">
          <ac:chgData name="Federica Lapolla" userId="6b83f417-c789-4700-a508-dc13352029ef" providerId="ADAL" clId="{21D8BACC-91EA-46E3-A37B-945EDBC8D9EC}" dt="2023-04-19T17:05:30.907" v="839" actId="255"/>
          <ac:spMkLst>
            <pc:docMk/>
            <pc:sldMk cId="3711186057" sldId="685"/>
            <ac:spMk id="6" creationId="{03EC97E4-57EE-2CDE-1828-413EB8EE7391}"/>
          </ac:spMkLst>
        </pc:spChg>
        <pc:spChg chg="mod">
          <ac:chgData name="Federica Lapolla" userId="6b83f417-c789-4700-a508-dc13352029ef" providerId="ADAL" clId="{21D8BACC-91EA-46E3-A37B-945EDBC8D9EC}" dt="2023-04-19T17:05:32.461" v="840" actId="255"/>
          <ac:spMkLst>
            <pc:docMk/>
            <pc:sldMk cId="3711186057" sldId="685"/>
            <ac:spMk id="7" creationId="{EDDEB853-32E3-7732-DEDC-A3D605AEEE0F}"/>
          </ac:spMkLst>
        </pc:spChg>
        <pc:spChg chg="mod">
          <ac:chgData name="Federica Lapolla" userId="6b83f417-c789-4700-a508-dc13352029ef" providerId="ADAL" clId="{21D8BACC-91EA-46E3-A37B-945EDBC8D9EC}" dt="2023-04-19T17:05:34.227" v="841" actId="255"/>
          <ac:spMkLst>
            <pc:docMk/>
            <pc:sldMk cId="3711186057" sldId="685"/>
            <ac:spMk id="8" creationId="{DE5484B7-8FB9-1AD9-204C-D0DC0367A568}"/>
          </ac:spMkLst>
        </pc:spChg>
        <pc:spChg chg="add mod">
          <ac:chgData name="Federica Lapolla" userId="6b83f417-c789-4700-a508-dc13352029ef" providerId="ADAL" clId="{21D8BACC-91EA-46E3-A37B-945EDBC8D9EC}" dt="2023-04-19T16:54:02.493" v="250" actId="207"/>
          <ac:spMkLst>
            <pc:docMk/>
            <pc:sldMk cId="3711186057" sldId="685"/>
            <ac:spMk id="10" creationId="{5D59CBAC-3957-70BA-D7E0-43175DEBD8B6}"/>
          </ac:spMkLst>
        </pc:spChg>
        <pc:spChg chg="add mod">
          <ac:chgData name="Federica Lapolla" userId="6b83f417-c789-4700-a508-dc13352029ef" providerId="ADAL" clId="{21D8BACC-91EA-46E3-A37B-945EDBC8D9EC}" dt="2023-04-19T16:53:49.724" v="249" actId="947"/>
          <ac:spMkLst>
            <pc:docMk/>
            <pc:sldMk cId="3711186057" sldId="685"/>
            <ac:spMk id="11" creationId="{E69BBDCB-1007-131C-BE0C-795BD3EE9C8B}"/>
          </ac:spMkLst>
        </pc:spChg>
        <pc:spChg chg="add mod">
          <ac:chgData name="Federica Lapolla" userId="6b83f417-c789-4700-a508-dc13352029ef" providerId="ADAL" clId="{21D8BACC-91EA-46E3-A37B-945EDBC8D9EC}" dt="2023-04-19T16:50:09.614" v="220" actId="20577"/>
          <ac:spMkLst>
            <pc:docMk/>
            <pc:sldMk cId="3711186057" sldId="685"/>
            <ac:spMk id="12" creationId="{3E590F25-175A-A535-E441-16D911906B1F}"/>
          </ac:spMkLst>
        </pc:spChg>
        <pc:spChg chg="mod">
          <ac:chgData name="Federica Lapolla" userId="6b83f417-c789-4700-a508-dc13352029ef" providerId="ADAL" clId="{21D8BACC-91EA-46E3-A37B-945EDBC8D9EC}" dt="2023-04-19T17:05:01" v="831" actId="20577"/>
          <ac:spMkLst>
            <pc:docMk/>
            <pc:sldMk cId="3711186057" sldId="685"/>
            <ac:spMk id="28" creationId="{1FD843CC-B95E-8BD9-CDF2-1DF132F79D88}"/>
          </ac:spMkLst>
        </pc:spChg>
        <pc:spChg chg="mod">
          <ac:chgData name="Federica Lapolla" userId="6b83f417-c789-4700-a508-dc13352029ef" providerId="ADAL" clId="{21D8BACC-91EA-46E3-A37B-945EDBC8D9EC}" dt="2023-04-19T17:05:15.207" v="834" actId="255"/>
          <ac:spMkLst>
            <pc:docMk/>
            <pc:sldMk cId="3711186057" sldId="685"/>
            <ac:spMk id="29" creationId="{99DE7E0B-A891-98AF-7D4E-8AC7EAA71953}"/>
          </ac:spMkLst>
        </pc:spChg>
        <pc:spChg chg="mod">
          <ac:chgData name="Federica Lapolla" userId="6b83f417-c789-4700-a508-dc13352029ef" providerId="ADAL" clId="{21D8BACC-91EA-46E3-A37B-945EDBC8D9EC}" dt="2023-04-19T17:05:20.705" v="835" actId="255"/>
          <ac:spMkLst>
            <pc:docMk/>
            <pc:sldMk cId="3711186057" sldId="685"/>
            <ac:spMk id="30" creationId="{97455C6C-EE34-C9FD-A174-77E67D8C7901}"/>
          </ac:spMkLst>
        </pc:spChg>
        <pc:spChg chg="mod">
          <ac:chgData name="Federica Lapolla" userId="6b83f417-c789-4700-a508-dc13352029ef" providerId="ADAL" clId="{21D8BACC-91EA-46E3-A37B-945EDBC8D9EC}" dt="2023-04-19T17:05:28.025" v="838" actId="255"/>
          <ac:spMkLst>
            <pc:docMk/>
            <pc:sldMk cId="3711186057" sldId="685"/>
            <ac:spMk id="31" creationId="{3251A79B-AA6D-2DBF-D1B8-4EB152ED8C9B}"/>
          </ac:spMkLst>
        </pc:spChg>
        <pc:spChg chg="mod">
          <ac:chgData name="Federica Lapolla" userId="6b83f417-c789-4700-a508-dc13352029ef" providerId="ADAL" clId="{21D8BACC-91EA-46E3-A37B-945EDBC8D9EC}" dt="2023-04-19T17:05:26.164" v="837" actId="255"/>
          <ac:spMkLst>
            <pc:docMk/>
            <pc:sldMk cId="3711186057" sldId="685"/>
            <ac:spMk id="32" creationId="{72DC9CC2-AA60-1266-2BB4-023ACC8C0144}"/>
          </ac:spMkLst>
        </pc:spChg>
        <pc:spChg chg="del">
          <ac:chgData name="Federica Lapolla" userId="6b83f417-c789-4700-a508-dc13352029ef" providerId="ADAL" clId="{21D8BACC-91EA-46E3-A37B-945EDBC8D9EC}" dt="2023-04-19T16:43:09.478" v="122" actId="478"/>
          <ac:spMkLst>
            <pc:docMk/>
            <pc:sldMk cId="3711186057" sldId="685"/>
            <ac:spMk id="35" creationId="{2718DF64-1CD4-9FF0-5E91-0693112146DA}"/>
          </ac:spMkLst>
        </pc:spChg>
        <pc:spChg chg="mod">
          <ac:chgData name="Federica Lapolla" userId="6b83f417-c789-4700-a508-dc13352029ef" providerId="ADAL" clId="{21D8BACC-91EA-46E3-A37B-945EDBC8D9EC}" dt="2023-04-19T17:04:14.534" v="828" actId="207"/>
          <ac:spMkLst>
            <pc:docMk/>
            <pc:sldMk cId="3711186057" sldId="685"/>
            <ac:spMk id="37" creationId="{0B1BF5EB-F535-3A3D-F223-E1384DF5690D}"/>
          </ac:spMkLst>
        </pc:spChg>
      </pc:sldChg>
      <pc:sldChg chg="modSp add mod ord">
        <pc:chgData name="Federica Lapolla" userId="6b83f417-c789-4700-a508-dc13352029ef" providerId="ADAL" clId="{21D8BACC-91EA-46E3-A37B-945EDBC8D9EC}" dt="2023-04-19T17:06:20.066" v="862" actId="20577"/>
        <pc:sldMkLst>
          <pc:docMk/>
          <pc:sldMk cId="3060075066" sldId="686"/>
        </pc:sldMkLst>
        <pc:spChg chg="mod">
          <ac:chgData name="Federica Lapolla" userId="6b83f417-c789-4700-a508-dc13352029ef" providerId="ADAL" clId="{21D8BACC-91EA-46E3-A37B-945EDBC8D9EC}" dt="2023-04-19T17:02:44.308" v="809" actId="20577"/>
          <ac:spMkLst>
            <pc:docMk/>
            <pc:sldMk cId="3060075066" sldId="686"/>
            <ac:spMk id="4" creationId="{BDC844D1-72E1-AA8B-6618-5064FB3D09A5}"/>
          </ac:spMkLst>
        </pc:spChg>
        <pc:graphicFrameChg chg="mod">
          <ac:chgData name="Federica Lapolla" userId="6b83f417-c789-4700-a508-dc13352029ef" providerId="ADAL" clId="{21D8BACC-91EA-46E3-A37B-945EDBC8D9EC}" dt="2023-04-19T17:06:20.066" v="862" actId="20577"/>
          <ac:graphicFrameMkLst>
            <pc:docMk/>
            <pc:sldMk cId="3060075066" sldId="686"/>
            <ac:graphicFrameMk id="6" creationId="{6A21FEF6-8A3A-6714-50F9-35C36AA53674}"/>
          </ac:graphicFrameMkLst>
        </pc:graphicFrameChg>
      </pc:sldChg>
    </pc:docChg>
  </pc:docChgLst>
  <pc:docChgLst>
    <pc:chgData name="Federica Lapolla" userId="6b83f417-c789-4700-a508-dc13352029ef" providerId="ADAL" clId="{9C4AD954-CD47-4E36-8C85-35A4B2D4A47D}"/>
    <pc:docChg chg="undo custSel modSld">
      <pc:chgData name="Federica Lapolla" userId="6b83f417-c789-4700-a508-dc13352029ef" providerId="ADAL" clId="{9C4AD954-CD47-4E36-8C85-35A4B2D4A47D}" dt="2023-04-19T10:23:55.808" v="1889"/>
      <pc:docMkLst>
        <pc:docMk/>
      </pc:docMkLst>
      <pc:sldChg chg="modSp mod">
        <pc:chgData name="Federica Lapolla" userId="6b83f417-c789-4700-a508-dc13352029ef" providerId="ADAL" clId="{9C4AD954-CD47-4E36-8C85-35A4B2D4A47D}" dt="2023-04-19T10:21:30.160" v="1881" actId="207"/>
        <pc:sldMkLst>
          <pc:docMk/>
          <pc:sldMk cId="346200885" sldId="260"/>
        </pc:sldMkLst>
        <pc:spChg chg="mod">
          <ac:chgData name="Federica Lapolla" userId="6b83f417-c789-4700-a508-dc13352029ef" providerId="ADAL" clId="{9C4AD954-CD47-4E36-8C85-35A4B2D4A47D}" dt="2023-04-19T10:21:30.160" v="1881" actId="207"/>
          <ac:spMkLst>
            <pc:docMk/>
            <pc:sldMk cId="346200885" sldId="260"/>
            <ac:spMk id="2" creationId="{1CC8C91C-4392-0A4F-9346-A6DCBDCFC905}"/>
          </ac:spMkLst>
        </pc:spChg>
      </pc:sldChg>
      <pc:sldChg chg="addSp delSp modSp mod">
        <pc:chgData name="Federica Lapolla" userId="6b83f417-c789-4700-a508-dc13352029ef" providerId="ADAL" clId="{9C4AD954-CD47-4E36-8C85-35A4B2D4A47D}" dt="2023-04-19T09:40:08.940" v="236" actId="1076"/>
        <pc:sldMkLst>
          <pc:docMk/>
          <pc:sldMk cId="1391877212" sldId="321"/>
        </pc:sldMkLst>
        <pc:spChg chg="mod">
          <ac:chgData name="Federica Lapolla" userId="6b83f417-c789-4700-a508-dc13352029ef" providerId="ADAL" clId="{9C4AD954-CD47-4E36-8C85-35A4B2D4A47D}" dt="2023-04-19T09:35:39.736" v="141" actId="122"/>
          <ac:spMkLst>
            <pc:docMk/>
            <pc:sldMk cId="1391877212" sldId="321"/>
            <ac:spMk id="2" creationId="{27AD2E52-B04D-4ACA-989D-5B3458E530FE}"/>
          </ac:spMkLst>
        </pc:spChg>
        <pc:spChg chg="mod">
          <ac:chgData name="Federica Lapolla" userId="6b83f417-c789-4700-a508-dc13352029ef" providerId="ADAL" clId="{9C4AD954-CD47-4E36-8C85-35A4B2D4A47D}" dt="2023-04-19T09:37:47.303" v="227" actId="1076"/>
          <ac:spMkLst>
            <pc:docMk/>
            <pc:sldMk cId="1391877212" sldId="321"/>
            <ac:spMk id="3" creationId="{B51F8E71-80EE-4844-AB69-97D82F701EB8}"/>
          </ac:spMkLst>
        </pc:spChg>
        <pc:spChg chg="add mod">
          <ac:chgData name="Federica Lapolla" userId="6b83f417-c789-4700-a508-dc13352029ef" providerId="ADAL" clId="{9C4AD954-CD47-4E36-8C85-35A4B2D4A47D}" dt="2023-04-19T09:40:08.940" v="236" actId="1076"/>
          <ac:spMkLst>
            <pc:docMk/>
            <pc:sldMk cId="1391877212" sldId="321"/>
            <ac:spMk id="4" creationId="{18999DF9-3CDA-59CC-C466-9496113C8114}"/>
          </ac:spMkLst>
        </pc:spChg>
        <pc:spChg chg="mod">
          <ac:chgData name="Federica Lapolla" userId="6b83f417-c789-4700-a508-dc13352029ef" providerId="ADAL" clId="{9C4AD954-CD47-4E36-8C85-35A4B2D4A47D}" dt="2023-04-19T09:37:55.163" v="228" actId="403"/>
          <ac:spMkLst>
            <pc:docMk/>
            <pc:sldMk cId="1391877212" sldId="321"/>
            <ac:spMk id="50" creationId="{4349982D-DE18-D44E-6ABF-B220439DD7EE}"/>
          </ac:spMkLst>
        </pc:spChg>
        <pc:picChg chg="del">
          <ac:chgData name="Federica Lapolla" userId="6b83f417-c789-4700-a508-dc13352029ef" providerId="ADAL" clId="{9C4AD954-CD47-4E36-8C85-35A4B2D4A47D}" dt="2023-04-19T09:39:51.082" v="230" actId="478"/>
          <ac:picMkLst>
            <pc:docMk/>
            <pc:sldMk cId="1391877212" sldId="321"/>
            <ac:picMk id="5" creationId="{473EC362-BCC6-7517-0361-2226B0BCE7E2}"/>
          </ac:picMkLst>
        </pc:picChg>
        <pc:picChg chg="add mod">
          <ac:chgData name="Federica Lapolla" userId="6b83f417-c789-4700-a508-dc13352029ef" providerId="ADAL" clId="{9C4AD954-CD47-4E36-8C85-35A4B2D4A47D}" dt="2023-04-19T09:40:06.130" v="235" actId="14100"/>
          <ac:picMkLst>
            <pc:docMk/>
            <pc:sldMk cId="1391877212" sldId="321"/>
            <ac:picMk id="6" creationId="{F3B824B4-DE15-1EDE-17D6-9BB8352CAB32}"/>
          </ac:picMkLst>
        </pc:picChg>
      </pc:sldChg>
      <pc:sldChg chg="delSp modSp mod">
        <pc:chgData name="Federica Lapolla" userId="6b83f417-c789-4700-a508-dc13352029ef" providerId="ADAL" clId="{9C4AD954-CD47-4E36-8C85-35A4B2D4A47D}" dt="2023-04-19T10:22:41.126" v="1887" actId="20577"/>
        <pc:sldMkLst>
          <pc:docMk/>
          <pc:sldMk cId="1813282710" sldId="674"/>
        </pc:sldMkLst>
        <pc:spChg chg="mod">
          <ac:chgData name="Federica Lapolla" userId="6b83f417-c789-4700-a508-dc13352029ef" providerId="ADAL" clId="{9C4AD954-CD47-4E36-8C85-35A4B2D4A47D}" dt="2023-04-19T09:47:39.447" v="703" actId="20577"/>
          <ac:spMkLst>
            <pc:docMk/>
            <pc:sldMk cId="1813282710" sldId="674"/>
            <ac:spMk id="2" creationId="{C9A11892-28BA-461C-9AE6-70798E396E7B}"/>
          </ac:spMkLst>
        </pc:spChg>
        <pc:spChg chg="mod">
          <ac:chgData name="Federica Lapolla" userId="6b83f417-c789-4700-a508-dc13352029ef" providerId="ADAL" clId="{9C4AD954-CD47-4E36-8C85-35A4B2D4A47D}" dt="2023-04-19T09:53:49.961" v="849" actId="6549"/>
          <ac:spMkLst>
            <pc:docMk/>
            <pc:sldMk cId="1813282710" sldId="674"/>
            <ac:spMk id="3" creationId="{17B1BB8E-2380-4F11-8E16-FD49ABCCDE1F}"/>
          </ac:spMkLst>
        </pc:spChg>
        <pc:spChg chg="mod">
          <ac:chgData name="Federica Lapolla" userId="6b83f417-c789-4700-a508-dc13352029ef" providerId="ADAL" clId="{9C4AD954-CD47-4E36-8C85-35A4B2D4A47D}" dt="2023-04-19T09:56:19.940" v="895" actId="403"/>
          <ac:spMkLst>
            <pc:docMk/>
            <pc:sldMk cId="1813282710" sldId="674"/>
            <ac:spMk id="7" creationId="{402C4108-06BE-13EB-9800-D5E6BD00619C}"/>
          </ac:spMkLst>
        </pc:spChg>
        <pc:spChg chg="mod">
          <ac:chgData name="Federica Lapolla" userId="6b83f417-c789-4700-a508-dc13352029ef" providerId="ADAL" clId="{9C4AD954-CD47-4E36-8C85-35A4B2D4A47D}" dt="2023-04-19T10:22:41.126" v="1887" actId="20577"/>
          <ac:spMkLst>
            <pc:docMk/>
            <pc:sldMk cId="1813282710" sldId="674"/>
            <ac:spMk id="9" creationId="{698D0515-97FF-BF48-6DF0-359C54554A85}"/>
          </ac:spMkLst>
        </pc:spChg>
        <pc:picChg chg="del">
          <ac:chgData name="Federica Lapolla" userId="6b83f417-c789-4700-a508-dc13352029ef" providerId="ADAL" clId="{9C4AD954-CD47-4E36-8C85-35A4B2D4A47D}" dt="2023-04-19T09:43:07.455" v="399" actId="478"/>
          <ac:picMkLst>
            <pc:docMk/>
            <pc:sldMk cId="1813282710" sldId="674"/>
            <ac:picMk id="5" creationId="{C16C7A62-5AB3-C3F6-9995-3988E5CDCA87}"/>
          </ac:picMkLst>
        </pc:picChg>
        <pc:picChg chg="ord">
          <ac:chgData name="Federica Lapolla" userId="6b83f417-c789-4700-a508-dc13352029ef" providerId="ADAL" clId="{9C4AD954-CD47-4E36-8C85-35A4B2D4A47D}" dt="2023-04-19T09:52:30.990" v="807" actId="167"/>
          <ac:picMkLst>
            <pc:docMk/>
            <pc:sldMk cId="1813282710" sldId="674"/>
            <ac:picMk id="14" creationId="{192A4FB7-72A5-4D77-BFEC-FBAA2609FCCA}"/>
          </ac:picMkLst>
        </pc:picChg>
      </pc:sldChg>
      <pc:sldChg chg="addSp delSp modSp mod">
        <pc:chgData name="Federica Lapolla" userId="6b83f417-c789-4700-a508-dc13352029ef" providerId="ADAL" clId="{9C4AD954-CD47-4E36-8C85-35A4B2D4A47D}" dt="2023-04-19T10:20:50.538" v="1874" actId="20577"/>
        <pc:sldMkLst>
          <pc:docMk/>
          <pc:sldMk cId="3718912591" sldId="682"/>
        </pc:sldMkLst>
        <pc:graphicFrameChg chg="mod">
          <ac:chgData name="Federica Lapolla" userId="6b83f417-c789-4700-a508-dc13352029ef" providerId="ADAL" clId="{9C4AD954-CD47-4E36-8C85-35A4B2D4A47D}" dt="2023-04-19T10:20:50.538" v="1874" actId="20577"/>
          <ac:graphicFrameMkLst>
            <pc:docMk/>
            <pc:sldMk cId="3718912591" sldId="682"/>
            <ac:graphicFrameMk id="6" creationId="{6A21FEF6-8A3A-6714-50F9-35C36AA53674}"/>
          </ac:graphicFrameMkLst>
        </pc:graphicFrameChg>
        <pc:picChg chg="add mod">
          <ac:chgData name="Federica Lapolla" userId="6b83f417-c789-4700-a508-dc13352029ef" providerId="ADAL" clId="{9C4AD954-CD47-4E36-8C85-35A4B2D4A47D}" dt="2023-04-19T10:01:15.716" v="1133" actId="1076"/>
          <ac:picMkLst>
            <pc:docMk/>
            <pc:sldMk cId="3718912591" sldId="682"/>
            <ac:picMk id="2" creationId="{749389A7-D7E6-C7DF-35D5-3514218497A1}"/>
          </ac:picMkLst>
        </pc:picChg>
        <pc:picChg chg="del">
          <ac:chgData name="Federica Lapolla" userId="6b83f417-c789-4700-a508-dc13352029ef" providerId="ADAL" clId="{9C4AD954-CD47-4E36-8C85-35A4B2D4A47D}" dt="2023-04-19T10:00:41.760" v="1124" actId="478"/>
          <ac:picMkLst>
            <pc:docMk/>
            <pc:sldMk cId="3718912591" sldId="682"/>
            <ac:picMk id="3" creationId="{EDA0B50C-BAB8-1B21-DB04-5FDF763A3F9D}"/>
          </ac:picMkLst>
        </pc:picChg>
      </pc:sldChg>
      <pc:sldChg chg="addSp delSp modSp mod">
        <pc:chgData name="Federica Lapolla" userId="6b83f417-c789-4700-a508-dc13352029ef" providerId="ADAL" clId="{9C4AD954-CD47-4E36-8C85-35A4B2D4A47D}" dt="2023-04-19T10:23:55.808" v="1889"/>
        <pc:sldMkLst>
          <pc:docMk/>
          <pc:sldMk cId="945094910" sldId="684"/>
        </pc:sldMkLst>
        <pc:spChg chg="add mod">
          <ac:chgData name="Federica Lapolla" userId="6b83f417-c789-4700-a508-dc13352029ef" providerId="ADAL" clId="{9C4AD954-CD47-4E36-8C85-35A4B2D4A47D}" dt="2023-04-19T10:19:45.123" v="1815" actId="207"/>
          <ac:spMkLst>
            <pc:docMk/>
            <pc:sldMk cId="945094910" sldId="684"/>
            <ac:spMk id="2" creationId="{10105B00-D07F-DCFC-D2F4-EFF4C32AA4C0}"/>
          </ac:spMkLst>
        </pc:spChg>
        <pc:spChg chg="add mod">
          <ac:chgData name="Federica Lapolla" userId="6b83f417-c789-4700-a508-dc13352029ef" providerId="ADAL" clId="{9C4AD954-CD47-4E36-8C85-35A4B2D4A47D}" dt="2023-04-19T10:15:24.486" v="1693" actId="207"/>
          <ac:spMkLst>
            <pc:docMk/>
            <pc:sldMk cId="945094910" sldId="684"/>
            <ac:spMk id="5" creationId="{E6C716E1-20D9-23BD-CA0E-78D488CA1C6C}"/>
          </ac:spMkLst>
        </pc:spChg>
        <pc:spChg chg="add mod">
          <ac:chgData name="Federica Lapolla" userId="6b83f417-c789-4700-a508-dc13352029ef" providerId="ADAL" clId="{9C4AD954-CD47-4E36-8C85-35A4B2D4A47D}" dt="2023-04-19T10:15:45.141" v="1694" actId="207"/>
          <ac:spMkLst>
            <pc:docMk/>
            <pc:sldMk cId="945094910" sldId="684"/>
            <ac:spMk id="6" creationId="{03EC97E4-57EE-2CDE-1828-413EB8EE7391}"/>
          </ac:spMkLst>
        </pc:spChg>
        <pc:spChg chg="add mod">
          <ac:chgData name="Federica Lapolla" userId="6b83f417-c789-4700-a508-dc13352029ef" providerId="ADAL" clId="{9C4AD954-CD47-4E36-8C85-35A4B2D4A47D}" dt="2023-04-19T10:15:54.044" v="1695" actId="207"/>
          <ac:spMkLst>
            <pc:docMk/>
            <pc:sldMk cId="945094910" sldId="684"/>
            <ac:spMk id="7" creationId="{EDDEB853-32E3-7732-DEDC-A3D605AEEE0F}"/>
          </ac:spMkLst>
        </pc:spChg>
        <pc:spChg chg="add mod">
          <ac:chgData name="Federica Lapolla" userId="6b83f417-c789-4700-a508-dc13352029ef" providerId="ADAL" clId="{9C4AD954-CD47-4E36-8C85-35A4B2D4A47D}" dt="2023-04-19T10:16:10.536" v="1696" actId="207"/>
          <ac:spMkLst>
            <pc:docMk/>
            <pc:sldMk cId="945094910" sldId="684"/>
            <ac:spMk id="8" creationId="{DE5484B7-8FB9-1AD9-204C-D0DC0367A568}"/>
          </ac:spMkLst>
        </pc:spChg>
        <pc:spChg chg="mod">
          <ac:chgData name="Federica Lapolla" userId="6b83f417-c789-4700-a508-dc13352029ef" providerId="ADAL" clId="{9C4AD954-CD47-4E36-8C85-35A4B2D4A47D}" dt="2023-04-19T10:14:19.224" v="1687" actId="207"/>
          <ac:spMkLst>
            <pc:docMk/>
            <pc:sldMk cId="945094910" sldId="684"/>
            <ac:spMk id="28" creationId="{1FD843CC-B95E-8BD9-CDF2-1DF132F79D88}"/>
          </ac:spMkLst>
        </pc:spChg>
        <pc:spChg chg="mod">
          <ac:chgData name="Federica Lapolla" userId="6b83f417-c789-4700-a508-dc13352029ef" providerId="ADAL" clId="{9C4AD954-CD47-4E36-8C85-35A4B2D4A47D}" dt="2023-04-19T10:14:33.550" v="1688" actId="207"/>
          <ac:spMkLst>
            <pc:docMk/>
            <pc:sldMk cId="945094910" sldId="684"/>
            <ac:spMk id="29" creationId="{99DE7E0B-A891-98AF-7D4E-8AC7EAA71953}"/>
          </ac:spMkLst>
        </pc:spChg>
        <pc:spChg chg="mod">
          <ac:chgData name="Federica Lapolla" userId="6b83f417-c789-4700-a508-dc13352029ef" providerId="ADAL" clId="{9C4AD954-CD47-4E36-8C85-35A4B2D4A47D}" dt="2023-04-19T10:13:14.785" v="1654" actId="1076"/>
          <ac:spMkLst>
            <pc:docMk/>
            <pc:sldMk cId="945094910" sldId="684"/>
            <ac:spMk id="30" creationId="{97455C6C-EE34-C9FD-A174-77E67D8C7901}"/>
          </ac:spMkLst>
        </pc:spChg>
        <pc:spChg chg="mod">
          <ac:chgData name="Federica Lapolla" userId="6b83f417-c789-4700-a508-dc13352029ef" providerId="ADAL" clId="{9C4AD954-CD47-4E36-8C85-35A4B2D4A47D}" dt="2023-04-19T10:14:59" v="1691" actId="207"/>
          <ac:spMkLst>
            <pc:docMk/>
            <pc:sldMk cId="945094910" sldId="684"/>
            <ac:spMk id="31" creationId="{3251A79B-AA6D-2DBF-D1B8-4EB152ED8C9B}"/>
          </ac:spMkLst>
        </pc:spChg>
        <pc:spChg chg="mod">
          <ac:chgData name="Federica Lapolla" userId="6b83f417-c789-4700-a508-dc13352029ef" providerId="ADAL" clId="{9C4AD954-CD47-4E36-8C85-35A4B2D4A47D}" dt="2023-04-19T10:15:08.265" v="1692" actId="207"/>
          <ac:spMkLst>
            <pc:docMk/>
            <pc:sldMk cId="945094910" sldId="684"/>
            <ac:spMk id="32" creationId="{72DC9CC2-AA60-1266-2BB4-023ACC8C0144}"/>
          </ac:spMkLst>
        </pc:spChg>
        <pc:spChg chg="mod">
          <ac:chgData name="Federica Lapolla" userId="6b83f417-c789-4700-a508-dc13352029ef" providerId="ADAL" clId="{9C4AD954-CD47-4E36-8C85-35A4B2D4A47D}" dt="2023-04-19T10:20:11.408" v="1843" actId="20577"/>
          <ac:spMkLst>
            <pc:docMk/>
            <pc:sldMk cId="945094910" sldId="684"/>
            <ac:spMk id="35" creationId="{2718DF64-1CD4-9FF0-5E91-0693112146DA}"/>
          </ac:spMkLst>
        </pc:spChg>
        <pc:spChg chg="mod">
          <ac:chgData name="Federica Lapolla" userId="6b83f417-c789-4700-a508-dc13352029ef" providerId="ADAL" clId="{9C4AD954-CD47-4E36-8C85-35A4B2D4A47D}" dt="2023-04-19T10:12:55.649" v="1650" actId="1076"/>
          <ac:spMkLst>
            <pc:docMk/>
            <pc:sldMk cId="945094910" sldId="684"/>
            <ac:spMk id="37" creationId="{0B1BF5EB-F535-3A3D-F223-E1384DF5690D}"/>
          </ac:spMkLst>
        </pc:spChg>
        <pc:picChg chg="del">
          <ac:chgData name="Federica Lapolla" userId="6b83f417-c789-4700-a508-dc13352029ef" providerId="ADAL" clId="{9C4AD954-CD47-4E36-8C85-35A4B2D4A47D}" dt="2023-04-19T10:23:54.912" v="1888" actId="478"/>
          <ac:picMkLst>
            <pc:docMk/>
            <pc:sldMk cId="945094910" sldId="684"/>
            <ac:picMk id="3" creationId="{EDA0B50C-BAB8-1B21-DB04-5FDF763A3F9D}"/>
          </ac:picMkLst>
        </pc:picChg>
        <pc:picChg chg="add mod">
          <ac:chgData name="Federica Lapolla" userId="6b83f417-c789-4700-a508-dc13352029ef" providerId="ADAL" clId="{9C4AD954-CD47-4E36-8C85-35A4B2D4A47D}" dt="2023-04-19T10:23:55.808" v="1889"/>
          <ac:picMkLst>
            <pc:docMk/>
            <pc:sldMk cId="945094910" sldId="684"/>
            <ac:picMk id="9" creationId="{950837B1-F525-F3C1-2B68-1BD78BA5AC04}"/>
          </ac:picMkLst>
        </pc:picChg>
      </pc:sldChg>
    </pc:docChg>
  </pc:docChgLst>
  <pc:docChgLst>
    <pc:chgData name="Federica Lapolla" userId="6b83f417-c789-4700-a508-dc13352029ef" providerId="ADAL" clId="{B4CBE081-276F-40C0-BA60-05807CDCE8D9}"/>
    <pc:docChg chg="modSld">
      <pc:chgData name="Federica Lapolla" userId="6b83f417-c789-4700-a508-dc13352029ef" providerId="ADAL" clId="{B4CBE081-276F-40C0-BA60-05807CDCE8D9}" dt="2022-10-26T06:17:17.364" v="0" actId="1076"/>
      <pc:docMkLst>
        <pc:docMk/>
      </pc:docMkLst>
      <pc:sldChg chg="modSp mod">
        <pc:chgData name="Federica Lapolla" userId="6b83f417-c789-4700-a508-dc13352029ef" providerId="ADAL" clId="{B4CBE081-276F-40C0-BA60-05807CDCE8D9}" dt="2022-10-26T06:17:17.364" v="0" actId="1076"/>
        <pc:sldMkLst>
          <pc:docMk/>
          <pc:sldMk cId="1813282710" sldId="674"/>
        </pc:sldMkLst>
        <pc:spChg chg="mod">
          <ac:chgData name="Federica Lapolla" userId="6b83f417-c789-4700-a508-dc13352029ef" providerId="ADAL" clId="{B4CBE081-276F-40C0-BA60-05807CDCE8D9}" dt="2022-10-26T06:17:17.364" v="0" actId="1076"/>
          <ac:spMkLst>
            <pc:docMk/>
            <pc:sldMk cId="1813282710" sldId="674"/>
            <ac:spMk id="9" creationId="{698D0515-97FF-BF48-6DF0-359C54554A85}"/>
          </ac:spMkLst>
        </pc:spChg>
      </pc:sldChg>
    </pc:docChg>
  </pc:docChgLst>
  <pc:docChgLst>
    <pc:chgData name="Federica Lapolla" userId="6b83f417-c789-4700-a508-dc13352029ef" providerId="ADAL" clId="{BFDEFF9C-0677-46B8-A27F-E64239DFF5A7}"/>
    <pc:docChg chg="undo redo custSel delSld modSld sldOrd">
      <pc:chgData name="Federica Lapolla" userId="6b83f417-c789-4700-a508-dc13352029ef" providerId="ADAL" clId="{BFDEFF9C-0677-46B8-A27F-E64239DFF5A7}" dt="2024-10-21T08:32:40.257" v="3345" actId="404"/>
      <pc:docMkLst>
        <pc:docMk/>
      </pc:docMkLst>
      <pc:sldChg chg="modSp mod">
        <pc:chgData name="Federica Lapolla" userId="6b83f417-c789-4700-a508-dc13352029ef" providerId="ADAL" clId="{BFDEFF9C-0677-46B8-A27F-E64239DFF5A7}" dt="2024-10-16T08:31:49.280" v="170" actId="20577"/>
        <pc:sldMkLst>
          <pc:docMk/>
          <pc:sldMk cId="346200885" sldId="260"/>
        </pc:sldMkLst>
        <pc:spChg chg="mod">
          <ac:chgData name="Federica Lapolla" userId="6b83f417-c789-4700-a508-dc13352029ef" providerId="ADAL" clId="{BFDEFF9C-0677-46B8-A27F-E64239DFF5A7}" dt="2024-10-16T08:31:49.280" v="170" actId="20577"/>
          <ac:spMkLst>
            <pc:docMk/>
            <pc:sldMk cId="346200885" sldId="260"/>
            <ac:spMk id="2" creationId="{1CC8C91C-4392-0A4F-9346-A6DCBDCFC905}"/>
          </ac:spMkLst>
        </pc:spChg>
      </pc:sldChg>
      <pc:sldChg chg="addSp delSp modSp mod setBg">
        <pc:chgData name="Federica Lapolla" userId="6b83f417-c789-4700-a508-dc13352029ef" providerId="ADAL" clId="{BFDEFF9C-0677-46B8-A27F-E64239DFF5A7}" dt="2024-10-21T08:23:41.655" v="3306" actId="478"/>
        <pc:sldMkLst>
          <pc:docMk/>
          <pc:sldMk cId="710124572" sldId="638"/>
        </pc:sldMkLst>
        <pc:spChg chg="mod">
          <ac:chgData name="Federica Lapolla" userId="6b83f417-c789-4700-a508-dc13352029ef" providerId="ADAL" clId="{BFDEFF9C-0677-46B8-A27F-E64239DFF5A7}" dt="2024-10-18T13:59:42.914" v="1175" actId="403"/>
          <ac:spMkLst>
            <pc:docMk/>
            <pc:sldMk cId="710124572" sldId="638"/>
            <ac:spMk id="2" creationId="{726A2E89-A1DF-41A6-95C5-62EE504D692F}"/>
          </ac:spMkLst>
        </pc:spChg>
        <pc:spChg chg="del mod ord">
          <ac:chgData name="Federica Lapolla" userId="6b83f417-c789-4700-a508-dc13352029ef" providerId="ADAL" clId="{BFDEFF9C-0677-46B8-A27F-E64239DFF5A7}" dt="2024-10-21T08:23:41.655" v="3306" actId="478"/>
          <ac:spMkLst>
            <pc:docMk/>
            <pc:sldMk cId="710124572" sldId="638"/>
            <ac:spMk id="5" creationId="{F77038D0-2C28-D133-A952-3D8EA09479B0}"/>
          </ac:spMkLst>
        </pc:spChg>
        <pc:spChg chg="mod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8" creationId="{1238C684-CE5D-EA3B-D0BA-75AF310296F5}"/>
          </ac:spMkLst>
        </pc:spChg>
        <pc:spChg chg="add del">
          <ac:chgData name="Federica Lapolla" userId="6b83f417-c789-4700-a508-dc13352029ef" providerId="ADAL" clId="{BFDEFF9C-0677-46B8-A27F-E64239DFF5A7}" dt="2024-10-17T15:22:43.796" v="198" actId="26606"/>
          <ac:spMkLst>
            <pc:docMk/>
            <pc:sldMk cId="710124572" sldId="638"/>
            <ac:spMk id="11" creationId="{AC8F6C8C-AB5A-4548-942D-E3FD40ACBC49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12" creationId="{6B2ADB95-0FA3-4BD7-A8AC-89D014A83E5B}"/>
          </ac:spMkLst>
        </pc:spChg>
        <pc:spChg chg="add del">
          <ac:chgData name="Federica Lapolla" userId="6b83f417-c789-4700-a508-dc13352029ef" providerId="ADAL" clId="{BFDEFF9C-0677-46B8-A27F-E64239DFF5A7}" dt="2024-10-17T15:22:43.796" v="198" actId="26606"/>
          <ac:spMkLst>
            <pc:docMk/>
            <pc:sldMk cId="710124572" sldId="638"/>
            <ac:spMk id="14" creationId="{0CCC4BA0-1298-4DBD-86F1-B51D8C9D3437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15" creationId="{6A84B152-3496-4C52-AF08-97AFFC09DD2C}"/>
          </ac:spMkLst>
        </pc:spChg>
        <pc:spChg chg="add del">
          <ac:chgData name="Federica Lapolla" userId="6b83f417-c789-4700-a508-dc13352029ef" providerId="ADAL" clId="{BFDEFF9C-0677-46B8-A27F-E64239DFF5A7}" dt="2024-10-17T15:22:43.796" v="198" actId="26606"/>
          <ac:spMkLst>
            <pc:docMk/>
            <pc:sldMk cId="710124572" sldId="638"/>
            <ac:spMk id="16" creationId="{EEBF1590-3B36-48EE-A89D-3B6F3CB256AB}"/>
          </ac:spMkLst>
        </pc:spChg>
        <pc:spChg chg="add del">
          <ac:chgData name="Federica Lapolla" userId="6b83f417-c789-4700-a508-dc13352029ef" providerId="ADAL" clId="{BFDEFF9C-0677-46B8-A27F-E64239DFF5A7}" dt="2024-10-17T15:21:34.163" v="181" actId="26606"/>
          <ac:spMkLst>
            <pc:docMk/>
            <pc:sldMk cId="710124572" sldId="638"/>
            <ac:spMk id="17" creationId="{F13C74B1-5B17-4795-BED0-7140497B445A}"/>
          </ac:spMkLst>
        </pc:spChg>
        <pc:spChg chg="add del">
          <ac:chgData name="Federica Lapolla" userId="6b83f417-c789-4700-a508-dc13352029ef" providerId="ADAL" clId="{BFDEFF9C-0677-46B8-A27F-E64239DFF5A7}" dt="2024-10-17T15:21:34.163" v="181" actId="26606"/>
          <ac:spMkLst>
            <pc:docMk/>
            <pc:sldMk cId="710124572" sldId="638"/>
            <ac:spMk id="18" creationId="{D4974D33-8DC5-464E-8C6D-BE58F0669C17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19" creationId="{C924DBCE-E731-4B22-8181-A39C1D86276C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21" creationId="{4CBF9756-6AC8-4C65-84DF-56FBFFA1D873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23" creationId="{2D385988-EAAF-4C27-AF8A-2BFBECAF3D4F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27" creationId="{B621D332-7329-4994-8836-C429A51B7549}"/>
          </ac:spMkLst>
        </pc:spChg>
        <pc:spChg chg="add del">
          <ac:chgData name="Federica Lapolla" userId="6b83f417-c789-4700-a508-dc13352029ef" providerId="ADAL" clId="{BFDEFF9C-0677-46B8-A27F-E64239DFF5A7}" dt="2024-10-17T15:23:55.140" v="211" actId="26606"/>
          <ac:spMkLst>
            <pc:docMk/>
            <pc:sldMk cId="710124572" sldId="638"/>
            <ac:spMk id="29" creationId="{2D20F754-35A9-4508-BE3C-C59996D1437B}"/>
          </ac:spMkLst>
        </pc:spChg>
        <pc:grpChg chg="add del">
          <ac:chgData name="Federica Lapolla" userId="6b83f417-c789-4700-a508-dc13352029ef" providerId="ADAL" clId="{BFDEFF9C-0677-46B8-A27F-E64239DFF5A7}" dt="2024-10-17T15:21:30.171" v="178" actId="26606"/>
          <ac:grpSpMkLst>
            <pc:docMk/>
            <pc:sldMk cId="710124572" sldId="638"/>
            <ac:grpSpMk id="13" creationId="{A5AFD70F-20E3-55D2-E154-7D4FACFBB016}"/>
          </ac:grpSpMkLst>
        </pc:grpChg>
        <pc:picChg chg="add del">
          <ac:chgData name="Federica Lapolla" userId="6b83f417-c789-4700-a508-dc13352029ef" providerId="ADAL" clId="{BFDEFF9C-0677-46B8-A27F-E64239DFF5A7}" dt="2024-10-17T15:20:51.706" v="171" actId="478"/>
          <ac:picMkLst>
            <pc:docMk/>
            <pc:sldMk cId="710124572" sldId="638"/>
            <ac:picMk id="3" creationId="{0C6C86D5-188C-A8A4-816A-3A9E291B4561}"/>
          </ac:picMkLst>
        </pc:picChg>
        <pc:picChg chg="add mod">
          <ac:chgData name="Federica Lapolla" userId="6b83f417-c789-4700-a508-dc13352029ef" providerId="ADAL" clId="{BFDEFF9C-0677-46B8-A27F-E64239DFF5A7}" dt="2024-10-17T15:22:12.438" v="192" actId="1076"/>
          <ac:picMkLst>
            <pc:docMk/>
            <pc:sldMk cId="710124572" sldId="638"/>
            <ac:picMk id="6" creationId="{BEFE1A5F-7037-B14B-5D67-3B10F04CB664}"/>
          </ac:picMkLst>
        </pc:picChg>
        <pc:picChg chg="add del mod">
          <ac:chgData name="Federica Lapolla" userId="6b83f417-c789-4700-a508-dc13352029ef" providerId="ADAL" clId="{BFDEFF9C-0677-46B8-A27F-E64239DFF5A7}" dt="2024-10-17T15:23:40.613" v="207" actId="478"/>
          <ac:picMkLst>
            <pc:docMk/>
            <pc:sldMk cId="710124572" sldId="638"/>
            <ac:picMk id="9" creationId="{380E3531-250A-9313-D4E3-C04B4D3753FB}"/>
          </ac:picMkLst>
        </pc:picChg>
        <pc:picChg chg="add mod">
          <ac:chgData name="Federica Lapolla" userId="6b83f417-c789-4700-a508-dc13352029ef" providerId="ADAL" clId="{BFDEFF9C-0677-46B8-A27F-E64239DFF5A7}" dt="2024-10-17T15:23:55.140" v="211" actId="26606"/>
          <ac:picMkLst>
            <pc:docMk/>
            <pc:sldMk cId="710124572" sldId="638"/>
            <ac:picMk id="10" creationId="{5F8DBBEE-CC4A-B8C7-2A17-0B0B1EB9D1DD}"/>
          </ac:picMkLst>
        </pc:picChg>
        <pc:cxnChg chg="add del">
          <ac:chgData name="Federica Lapolla" userId="6b83f417-c789-4700-a508-dc13352029ef" providerId="ADAL" clId="{BFDEFF9C-0677-46B8-A27F-E64239DFF5A7}" dt="2024-10-17T15:23:55.140" v="211" actId="26606"/>
          <ac:cxnSpMkLst>
            <pc:docMk/>
            <pc:sldMk cId="710124572" sldId="638"/>
            <ac:cxnSpMk id="25" creationId="{43621FD4-D14D-45D5-9A57-9A2DE5EA59C0}"/>
          </ac:cxnSpMkLst>
        </pc:cxnChg>
      </pc:sldChg>
      <pc:sldChg chg="addSp delSp modSp mod">
        <pc:chgData name="Federica Lapolla" userId="6b83f417-c789-4700-a508-dc13352029ef" providerId="ADAL" clId="{BFDEFF9C-0677-46B8-A27F-E64239DFF5A7}" dt="2024-10-21T08:31:54.436" v="3343" actId="20577"/>
        <pc:sldMkLst>
          <pc:docMk/>
          <pc:sldMk cId="1813282710" sldId="674"/>
        </pc:sldMkLst>
        <pc:spChg chg="mod">
          <ac:chgData name="Federica Lapolla" userId="6b83f417-c789-4700-a508-dc13352029ef" providerId="ADAL" clId="{BFDEFF9C-0677-46B8-A27F-E64239DFF5A7}" dt="2024-10-21T07:51:48.495" v="2017" actId="14100"/>
          <ac:spMkLst>
            <pc:docMk/>
            <pc:sldMk cId="1813282710" sldId="674"/>
            <ac:spMk id="2" creationId="{C9A11892-28BA-461C-9AE6-70798E396E7B}"/>
          </ac:spMkLst>
        </pc:spChg>
        <pc:spChg chg="mod">
          <ac:chgData name="Federica Lapolla" userId="6b83f417-c789-4700-a508-dc13352029ef" providerId="ADAL" clId="{BFDEFF9C-0677-46B8-A27F-E64239DFF5A7}" dt="2024-10-21T08:29:33.657" v="3337" actId="20577"/>
          <ac:spMkLst>
            <pc:docMk/>
            <pc:sldMk cId="1813282710" sldId="674"/>
            <ac:spMk id="3" creationId="{17B1BB8E-2380-4F11-8E16-FD49ABCCDE1F}"/>
          </ac:spMkLst>
        </pc:spChg>
        <pc:spChg chg="del mod">
          <ac:chgData name="Federica Lapolla" userId="6b83f417-c789-4700-a508-dc13352029ef" providerId="ADAL" clId="{BFDEFF9C-0677-46B8-A27F-E64239DFF5A7}" dt="2024-10-21T08:09:10.783" v="3159" actId="478"/>
          <ac:spMkLst>
            <pc:docMk/>
            <pc:sldMk cId="1813282710" sldId="674"/>
            <ac:spMk id="4" creationId="{6B31032E-DFD4-B1AC-2BC8-47AD782621AF}"/>
          </ac:spMkLst>
        </pc:spChg>
        <pc:spChg chg="mod">
          <ac:chgData name="Federica Lapolla" userId="6b83f417-c789-4700-a508-dc13352029ef" providerId="ADAL" clId="{BFDEFF9C-0677-46B8-A27F-E64239DFF5A7}" dt="2024-10-21T08:23:55.698" v="3308" actId="20577"/>
          <ac:spMkLst>
            <pc:docMk/>
            <pc:sldMk cId="1813282710" sldId="674"/>
            <ac:spMk id="5" creationId="{465BA2F9-BE02-6354-49DA-6ECE9A826C60}"/>
          </ac:spMkLst>
        </pc:spChg>
        <pc:spChg chg="add mod">
          <ac:chgData name="Federica Lapolla" userId="6b83f417-c789-4700-a508-dc13352029ef" providerId="ADAL" clId="{BFDEFF9C-0677-46B8-A27F-E64239DFF5A7}" dt="2024-10-21T08:31:54.436" v="3343" actId="20577"/>
          <ac:spMkLst>
            <pc:docMk/>
            <pc:sldMk cId="1813282710" sldId="674"/>
            <ac:spMk id="6" creationId="{DAA1D4FC-07C9-5CB2-1255-1F52D5AC3CBD}"/>
          </ac:spMkLst>
        </pc:spChg>
        <pc:spChg chg="mod">
          <ac:chgData name="Federica Lapolla" userId="6b83f417-c789-4700-a508-dc13352029ef" providerId="ADAL" clId="{BFDEFF9C-0677-46B8-A27F-E64239DFF5A7}" dt="2024-10-21T08:30:13.344" v="3340" actId="113"/>
          <ac:spMkLst>
            <pc:docMk/>
            <pc:sldMk cId="1813282710" sldId="674"/>
            <ac:spMk id="7" creationId="{402C4108-06BE-13EB-9800-D5E6BD00619C}"/>
          </ac:spMkLst>
        </pc:spChg>
        <pc:spChg chg="del">
          <ac:chgData name="Federica Lapolla" userId="6b83f417-c789-4700-a508-dc13352029ef" providerId="ADAL" clId="{BFDEFF9C-0677-46B8-A27F-E64239DFF5A7}" dt="2024-10-18T14:06:59.788" v="1492" actId="478"/>
          <ac:spMkLst>
            <pc:docMk/>
            <pc:sldMk cId="1813282710" sldId="674"/>
            <ac:spMk id="9" creationId="{698D0515-97FF-BF48-6DF0-359C54554A85}"/>
          </ac:spMkLst>
        </pc:spChg>
      </pc:sldChg>
      <pc:sldChg chg="addSp delSp modSp del mod">
        <pc:chgData name="Federica Lapolla" userId="6b83f417-c789-4700-a508-dc13352029ef" providerId="ADAL" clId="{BFDEFF9C-0677-46B8-A27F-E64239DFF5A7}" dt="2024-10-18T13:49:10.747" v="1055" actId="47"/>
        <pc:sldMkLst>
          <pc:docMk/>
          <pc:sldMk cId="3718912591" sldId="682"/>
        </pc:sldMkLst>
        <pc:spChg chg="mod">
          <ac:chgData name="Federica Lapolla" userId="6b83f417-c789-4700-a508-dc13352029ef" providerId="ADAL" clId="{BFDEFF9C-0677-46B8-A27F-E64239DFF5A7}" dt="2024-10-18T12:13:50.675" v="935" actId="403"/>
          <ac:spMkLst>
            <pc:docMk/>
            <pc:sldMk cId="3718912591" sldId="682"/>
            <ac:spMk id="7" creationId="{7467CC2C-88A6-F952-C181-AFC55BBE3E07}"/>
          </ac:spMkLst>
        </pc:spChg>
        <pc:spChg chg="mod ord">
          <ac:chgData name="Federica Lapolla" userId="6b83f417-c789-4700-a508-dc13352029ef" providerId="ADAL" clId="{BFDEFF9C-0677-46B8-A27F-E64239DFF5A7}" dt="2024-10-18T12:05:37.610" v="846" actId="26606"/>
          <ac:spMkLst>
            <pc:docMk/>
            <pc:sldMk cId="3718912591" sldId="682"/>
            <ac:spMk id="9" creationId="{AACFE8E5-9CF4-F915-218F-8BC01A2A33F6}"/>
          </ac:spMkLst>
        </pc:spChg>
        <pc:spChg chg="del">
          <ac:chgData name="Federica Lapolla" userId="6b83f417-c789-4700-a508-dc13352029ef" providerId="ADAL" clId="{BFDEFF9C-0677-46B8-A27F-E64239DFF5A7}" dt="2024-10-18T12:05:37.610" v="846" actId="26606"/>
          <ac:spMkLst>
            <pc:docMk/>
            <pc:sldMk cId="3718912591" sldId="682"/>
            <ac:spMk id="73" creationId="{45D37F4E-DDB4-456B-97E0-9937730A039F}"/>
          </ac:spMkLst>
        </pc:spChg>
        <pc:spChg chg="del">
          <ac:chgData name="Federica Lapolla" userId="6b83f417-c789-4700-a508-dc13352029ef" providerId="ADAL" clId="{BFDEFF9C-0677-46B8-A27F-E64239DFF5A7}" dt="2024-10-18T12:05:37.610" v="846" actId="26606"/>
          <ac:spMkLst>
            <pc:docMk/>
            <pc:sldMk cId="3718912591" sldId="682"/>
            <ac:spMk id="75" creationId="{B2DD41CD-8F47-4F56-AD12-4E2FF7696987}"/>
          </ac:spMkLst>
        </pc:spChg>
        <pc:spChg chg="add">
          <ac:chgData name="Federica Lapolla" userId="6b83f417-c789-4700-a508-dc13352029ef" providerId="ADAL" clId="{BFDEFF9C-0677-46B8-A27F-E64239DFF5A7}" dt="2024-10-18T12:05:37.610" v="846" actId="26606"/>
          <ac:spMkLst>
            <pc:docMk/>
            <pc:sldMk cId="3718912591" sldId="682"/>
            <ac:spMk id="80" creationId="{0CCC4BA0-1298-4DBD-86F1-B51D8C9D3437}"/>
          </ac:spMkLst>
        </pc:spChg>
        <pc:spChg chg="add">
          <ac:chgData name="Federica Lapolla" userId="6b83f417-c789-4700-a508-dc13352029ef" providerId="ADAL" clId="{BFDEFF9C-0677-46B8-A27F-E64239DFF5A7}" dt="2024-10-18T12:05:37.610" v="846" actId="26606"/>
          <ac:spMkLst>
            <pc:docMk/>
            <pc:sldMk cId="3718912591" sldId="682"/>
            <ac:spMk id="82" creationId="{EEBF1590-3B36-48EE-A89D-3B6F3CB256AB}"/>
          </ac:spMkLst>
        </pc:spChg>
        <pc:spChg chg="add">
          <ac:chgData name="Federica Lapolla" userId="6b83f417-c789-4700-a508-dc13352029ef" providerId="ADAL" clId="{BFDEFF9C-0677-46B8-A27F-E64239DFF5A7}" dt="2024-10-18T12:05:37.610" v="846" actId="26606"/>
          <ac:spMkLst>
            <pc:docMk/>
            <pc:sldMk cId="3718912591" sldId="682"/>
            <ac:spMk id="84" creationId="{AC8F6C8C-AB5A-4548-942D-E3FD40ACBC49}"/>
          </ac:spMkLst>
        </pc:spChg>
        <pc:graphicFrameChg chg="mod ord modGraphic">
          <ac:chgData name="Federica Lapolla" userId="6b83f417-c789-4700-a508-dc13352029ef" providerId="ADAL" clId="{BFDEFF9C-0677-46B8-A27F-E64239DFF5A7}" dt="2024-10-18T12:21:00.903" v="1025" actId="14100"/>
          <ac:graphicFrameMkLst>
            <pc:docMk/>
            <pc:sldMk cId="3718912591" sldId="682"/>
            <ac:graphicFrameMk id="6" creationId="{6A21FEF6-8A3A-6714-50F9-35C36AA53674}"/>
          </ac:graphicFrameMkLst>
        </pc:graphicFrameChg>
        <pc:picChg chg="add del mod">
          <ac:chgData name="Federica Lapolla" userId="6b83f417-c789-4700-a508-dc13352029ef" providerId="ADAL" clId="{BFDEFF9C-0677-46B8-A27F-E64239DFF5A7}" dt="2024-10-18T12:20:48.913" v="1023" actId="478"/>
          <ac:picMkLst>
            <pc:docMk/>
            <pc:sldMk cId="3718912591" sldId="682"/>
            <ac:picMk id="2" creationId="{DB44A244-6531-6C90-EB58-0E9E5B24B404}"/>
          </ac:picMkLst>
        </pc:picChg>
        <pc:picChg chg="del">
          <ac:chgData name="Federica Lapolla" userId="6b83f417-c789-4700-a508-dc13352029ef" providerId="ADAL" clId="{BFDEFF9C-0677-46B8-A27F-E64239DFF5A7}" dt="2024-10-18T09:48:16.597" v="741" actId="478"/>
          <ac:picMkLst>
            <pc:docMk/>
            <pc:sldMk cId="3718912591" sldId="682"/>
            <ac:picMk id="5" creationId="{D8A0B0BD-4FD6-72A1-9BA5-CBE83A6D0C09}"/>
          </ac:picMkLst>
        </pc:picChg>
        <pc:picChg chg="mod ord">
          <ac:chgData name="Federica Lapolla" userId="6b83f417-c789-4700-a508-dc13352029ef" providerId="ADAL" clId="{BFDEFF9C-0677-46B8-A27F-E64239DFF5A7}" dt="2024-10-18T12:14:08.663" v="938" actId="1076"/>
          <ac:picMkLst>
            <pc:docMk/>
            <pc:sldMk cId="3718912591" sldId="682"/>
            <ac:picMk id="8" creationId="{5700968F-9897-E909-D72A-6EBDF96F0776}"/>
          </ac:picMkLst>
        </pc:picChg>
      </pc:sldChg>
      <pc:sldChg chg="addSp delSp modSp mod setBg setClrOvrMap">
        <pc:chgData name="Federica Lapolla" userId="6b83f417-c789-4700-a508-dc13352029ef" providerId="ADAL" clId="{BFDEFF9C-0677-46B8-A27F-E64239DFF5A7}" dt="2024-10-21T08:24:16.770" v="3313" actId="20577"/>
        <pc:sldMkLst>
          <pc:docMk/>
          <pc:sldMk cId="3647044464" sldId="687"/>
        </pc:sldMkLst>
        <pc:spChg chg="mod">
          <ac:chgData name="Federica Lapolla" userId="6b83f417-c789-4700-a508-dc13352029ef" providerId="ADAL" clId="{BFDEFF9C-0677-46B8-A27F-E64239DFF5A7}" dt="2024-10-21T08:23:17.514" v="3305" actId="1076"/>
          <ac:spMkLst>
            <pc:docMk/>
            <pc:sldMk cId="3647044464" sldId="687"/>
            <ac:spMk id="7" creationId="{C2D6CE0C-3CEB-E837-DA9D-923A6BE33735}"/>
          </ac:spMkLst>
        </pc:spChg>
        <pc:spChg chg="mod ord">
          <ac:chgData name="Federica Lapolla" userId="6b83f417-c789-4700-a508-dc13352029ef" providerId="ADAL" clId="{BFDEFF9C-0677-46B8-A27F-E64239DFF5A7}" dt="2024-10-21T08:24:16.770" v="3313" actId="20577"/>
          <ac:spMkLst>
            <pc:docMk/>
            <pc:sldMk cId="3647044464" sldId="687"/>
            <ac:spMk id="10" creationId="{549DA232-98D1-284F-B077-0F5E559E90AF}"/>
          </ac:spMkLst>
        </pc:spChg>
        <pc:spChg chg="add del">
          <ac:chgData name="Federica Lapolla" userId="6b83f417-c789-4700-a508-dc13352029ef" providerId="ADAL" clId="{BFDEFF9C-0677-46B8-A27F-E64239DFF5A7}" dt="2024-10-18T12:15:37.108" v="945" actId="26606"/>
          <ac:spMkLst>
            <pc:docMk/>
            <pc:sldMk cId="3647044464" sldId="687"/>
            <ac:spMk id="19" creationId="{45D37F4E-DDB4-456B-97E0-9937730A039F}"/>
          </ac:spMkLst>
        </pc:spChg>
        <pc:spChg chg="add del">
          <ac:chgData name="Federica Lapolla" userId="6b83f417-c789-4700-a508-dc13352029ef" providerId="ADAL" clId="{BFDEFF9C-0677-46B8-A27F-E64239DFF5A7}" dt="2024-10-18T12:15:37.108" v="945" actId="26606"/>
          <ac:spMkLst>
            <pc:docMk/>
            <pc:sldMk cId="3647044464" sldId="687"/>
            <ac:spMk id="21" creationId="{B2DD41CD-8F47-4F56-AD12-4E2FF7696987}"/>
          </ac:spMkLst>
        </pc:spChg>
        <pc:spChg chg="add del">
          <ac:chgData name="Federica Lapolla" userId="6b83f417-c789-4700-a508-dc13352029ef" providerId="ADAL" clId="{BFDEFF9C-0677-46B8-A27F-E64239DFF5A7}" dt="2024-10-18T12:15:37.052" v="944" actId="26606"/>
          <ac:spMkLst>
            <pc:docMk/>
            <pc:sldMk cId="3647044464" sldId="687"/>
            <ac:spMk id="23" creationId="{7FF47CB7-972F-479F-A36D-9E72D26EC8DA}"/>
          </ac:spMkLst>
        </pc:spChg>
        <pc:spChg chg="add del">
          <ac:chgData name="Federica Lapolla" userId="6b83f417-c789-4700-a508-dc13352029ef" providerId="ADAL" clId="{BFDEFF9C-0677-46B8-A27F-E64239DFF5A7}" dt="2024-10-18T12:12:59.756" v="918" actId="26606"/>
          <ac:spMkLst>
            <pc:docMk/>
            <pc:sldMk cId="3647044464" sldId="687"/>
            <ac:spMk id="26" creationId="{B50AB553-2A96-4A92-96F2-93548E096954}"/>
          </ac:spMkLst>
        </pc:spChg>
        <pc:spChg chg="add del">
          <ac:chgData name="Federica Lapolla" userId="6b83f417-c789-4700-a508-dc13352029ef" providerId="ADAL" clId="{BFDEFF9C-0677-46B8-A27F-E64239DFF5A7}" dt="2024-10-18T12:15:37.052" v="944" actId="26606"/>
          <ac:spMkLst>
            <pc:docMk/>
            <pc:sldMk cId="3647044464" sldId="687"/>
            <ac:spMk id="28" creationId="{0D153B68-5844-490D-8E67-F616D6D721CA}"/>
          </ac:spMkLst>
        </pc:spChg>
        <pc:spChg chg="add del">
          <ac:chgData name="Federica Lapolla" userId="6b83f417-c789-4700-a508-dc13352029ef" providerId="ADAL" clId="{BFDEFF9C-0677-46B8-A27F-E64239DFF5A7}" dt="2024-10-18T12:15:37.052" v="944" actId="26606"/>
          <ac:spMkLst>
            <pc:docMk/>
            <pc:sldMk cId="3647044464" sldId="687"/>
            <ac:spMk id="30" creationId="{9A0D773F-7A7D-4DBB-9DEA-86BB8B8F4BC8}"/>
          </ac:spMkLst>
        </pc:spChg>
        <pc:spChg chg="add">
          <ac:chgData name="Federica Lapolla" userId="6b83f417-c789-4700-a508-dc13352029ef" providerId="ADAL" clId="{BFDEFF9C-0677-46B8-A27F-E64239DFF5A7}" dt="2024-10-18T12:15:37.108" v="945" actId="26606"/>
          <ac:spMkLst>
            <pc:docMk/>
            <pc:sldMk cId="3647044464" sldId="687"/>
            <ac:spMk id="32" creationId="{9F7D5CDA-D291-4307-BF55-1381FED29634}"/>
          </ac:spMkLst>
        </pc:spChg>
        <pc:graphicFrameChg chg="mod modGraphic">
          <ac:chgData name="Federica Lapolla" userId="6b83f417-c789-4700-a508-dc13352029ef" providerId="ADAL" clId="{BFDEFF9C-0677-46B8-A27F-E64239DFF5A7}" dt="2024-10-21T08:20:33.303" v="3299" actId="123"/>
          <ac:graphicFrameMkLst>
            <pc:docMk/>
            <pc:sldMk cId="3647044464" sldId="687"/>
            <ac:graphicFrameMk id="8" creationId="{0195D20E-6692-8CC8-25F6-281CF832510D}"/>
          </ac:graphicFrameMkLst>
        </pc:graphicFrameChg>
        <pc:picChg chg="add mod ord">
          <ac:chgData name="Federica Lapolla" userId="6b83f417-c789-4700-a508-dc13352029ef" providerId="ADAL" clId="{BFDEFF9C-0677-46B8-A27F-E64239DFF5A7}" dt="2024-10-18T12:12:59.765" v="920" actId="1076"/>
          <ac:picMkLst>
            <pc:docMk/>
            <pc:sldMk cId="3647044464" sldId="687"/>
            <ac:picMk id="2" creationId="{31B2E38A-783B-2DD2-EBD7-248E33585834}"/>
          </ac:picMkLst>
        </pc:picChg>
        <pc:picChg chg="add mod ord">
          <ac:chgData name="Federica Lapolla" userId="6b83f417-c789-4700-a508-dc13352029ef" providerId="ADAL" clId="{BFDEFF9C-0677-46B8-A27F-E64239DFF5A7}" dt="2024-10-18T12:15:37.108" v="945" actId="26606"/>
          <ac:picMkLst>
            <pc:docMk/>
            <pc:sldMk cId="3647044464" sldId="687"/>
            <ac:picMk id="3" creationId="{232FA6F1-A1D3-B035-ABD1-819658C36295}"/>
          </ac:picMkLst>
        </pc:picChg>
        <pc:picChg chg="add del mod">
          <ac:chgData name="Federica Lapolla" userId="6b83f417-c789-4700-a508-dc13352029ef" providerId="ADAL" clId="{BFDEFF9C-0677-46B8-A27F-E64239DFF5A7}" dt="2024-10-18T12:14:17.596" v="939" actId="478"/>
          <ac:picMkLst>
            <pc:docMk/>
            <pc:sldMk cId="3647044464" sldId="687"/>
            <ac:picMk id="9" creationId="{0C80FDD8-0309-9D28-ACE1-9F18D2EA2632}"/>
          </ac:picMkLst>
        </pc:picChg>
        <pc:picChg chg="mod">
          <ac:chgData name="Federica Lapolla" userId="6b83f417-c789-4700-a508-dc13352029ef" providerId="ADAL" clId="{BFDEFF9C-0677-46B8-A27F-E64239DFF5A7}" dt="2024-10-18T12:15:44.237" v="946" actId="27614"/>
          <ac:picMkLst>
            <pc:docMk/>
            <pc:sldMk cId="3647044464" sldId="687"/>
            <ac:picMk id="14" creationId="{192A4FB7-72A5-4D77-BFEC-FBAA2609FCCA}"/>
          </ac:picMkLst>
        </pc:picChg>
      </pc:sldChg>
      <pc:sldChg chg="addSp delSp modSp mod">
        <pc:chgData name="Federica Lapolla" userId="6b83f417-c789-4700-a508-dc13352029ef" providerId="ADAL" clId="{BFDEFF9C-0677-46B8-A27F-E64239DFF5A7}" dt="2024-10-21T08:24:11.498" v="3312" actId="20577"/>
        <pc:sldMkLst>
          <pc:docMk/>
          <pc:sldMk cId="1985706698" sldId="688"/>
        </pc:sldMkLst>
        <pc:spChg chg="mod">
          <ac:chgData name="Federica Lapolla" userId="6b83f417-c789-4700-a508-dc13352029ef" providerId="ADAL" clId="{BFDEFF9C-0677-46B8-A27F-E64239DFF5A7}" dt="2024-10-18T13:57:29.206" v="1109" actId="207"/>
          <ac:spMkLst>
            <pc:docMk/>
            <pc:sldMk cId="1985706698" sldId="688"/>
            <ac:spMk id="2" creationId="{10105B00-D07F-DCFC-D2F4-EFF4C32AA4C0}"/>
          </ac:spMkLst>
        </pc:spChg>
        <pc:spChg chg="add del">
          <ac:chgData name="Federica Lapolla" userId="6b83f417-c789-4700-a508-dc13352029ef" providerId="ADAL" clId="{BFDEFF9C-0677-46B8-A27F-E64239DFF5A7}" dt="2024-10-18T13:51:30.714" v="1067" actId="478"/>
          <ac:spMkLst>
            <pc:docMk/>
            <pc:sldMk cId="1985706698" sldId="688"/>
            <ac:spMk id="3" creationId="{3CDCFBB4-28C5-6758-457B-32552EA18CF2}"/>
          </ac:spMkLst>
        </pc:spChg>
        <pc:spChg chg="add del mod">
          <ac:chgData name="Federica Lapolla" userId="6b83f417-c789-4700-a508-dc13352029ef" providerId="ADAL" clId="{BFDEFF9C-0677-46B8-A27F-E64239DFF5A7}" dt="2024-10-18T09:50:39.986" v="764" actId="478"/>
          <ac:spMkLst>
            <pc:docMk/>
            <pc:sldMk cId="1985706698" sldId="688"/>
            <ac:spMk id="3" creationId="{DC0DDD69-B7BA-A01C-FE77-4A9D914CE4C1}"/>
          </ac:spMkLst>
        </pc:spChg>
        <pc:spChg chg="mod">
          <ac:chgData name="Federica Lapolla" userId="6b83f417-c789-4700-a508-dc13352029ef" providerId="ADAL" clId="{BFDEFF9C-0677-46B8-A27F-E64239DFF5A7}" dt="2024-10-18T13:57:43.273" v="1111" actId="1076"/>
          <ac:spMkLst>
            <pc:docMk/>
            <pc:sldMk cId="1985706698" sldId="688"/>
            <ac:spMk id="4" creationId="{BDC844D1-72E1-AA8B-6618-5064FB3D09A5}"/>
          </ac:spMkLst>
        </pc:spChg>
        <pc:spChg chg="mod">
          <ac:chgData name="Federica Lapolla" userId="6b83f417-c789-4700-a508-dc13352029ef" providerId="ADAL" clId="{BFDEFF9C-0677-46B8-A27F-E64239DFF5A7}" dt="2024-10-21T07:45:18.250" v="1882" actId="1076"/>
          <ac:spMkLst>
            <pc:docMk/>
            <pc:sldMk cId="1985706698" sldId="688"/>
            <ac:spMk id="5" creationId="{E6C716E1-20D9-23BD-CA0E-78D488CA1C6C}"/>
          </ac:spMkLst>
        </pc:spChg>
        <pc:spChg chg="del">
          <ac:chgData name="Federica Lapolla" userId="6b83f417-c789-4700-a508-dc13352029ef" providerId="ADAL" clId="{BFDEFF9C-0677-46B8-A27F-E64239DFF5A7}" dt="2024-10-16T08:30:21.475" v="34" actId="478"/>
          <ac:spMkLst>
            <pc:docMk/>
            <pc:sldMk cId="1985706698" sldId="688"/>
            <ac:spMk id="6" creationId="{03EC97E4-57EE-2CDE-1828-413EB8EE7391}"/>
          </ac:spMkLst>
        </pc:spChg>
        <pc:spChg chg="add mod">
          <ac:chgData name="Federica Lapolla" userId="6b83f417-c789-4700-a508-dc13352029ef" providerId="ADAL" clId="{BFDEFF9C-0677-46B8-A27F-E64239DFF5A7}" dt="2024-10-18T13:53:00.683" v="1083" actId="122"/>
          <ac:spMkLst>
            <pc:docMk/>
            <pc:sldMk cId="1985706698" sldId="688"/>
            <ac:spMk id="6" creationId="{0E537A19-B0E6-0403-BCFE-CF21415BCB6A}"/>
          </ac:spMkLst>
        </pc:spChg>
        <pc:spChg chg="add mod">
          <ac:chgData name="Federica Lapolla" userId="6b83f417-c789-4700-a508-dc13352029ef" providerId="ADAL" clId="{BFDEFF9C-0677-46B8-A27F-E64239DFF5A7}" dt="2024-10-18T09:50:49.880" v="767"/>
          <ac:spMkLst>
            <pc:docMk/>
            <pc:sldMk cId="1985706698" sldId="688"/>
            <ac:spMk id="7" creationId="{79A3FA21-50AE-78A7-5382-14672046DAB9}"/>
          </ac:spMkLst>
        </pc:spChg>
        <pc:spChg chg="add mod">
          <ac:chgData name="Federica Lapolla" userId="6b83f417-c789-4700-a508-dc13352029ef" providerId="ADAL" clId="{BFDEFF9C-0677-46B8-A27F-E64239DFF5A7}" dt="2024-10-18T13:53:18.740" v="1085" actId="122"/>
          <ac:spMkLst>
            <pc:docMk/>
            <pc:sldMk cId="1985706698" sldId="688"/>
            <ac:spMk id="8" creationId="{D8CCB3F7-DDF5-7216-B372-56660235BE0C}"/>
          </ac:spMkLst>
        </pc:spChg>
        <pc:spChg chg="del">
          <ac:chgData name="Federica Lapolla" userId="6b83f417-c789-4700-a508-dc13352029ef" providerId="ADAL" clId="{BFDEFF9C-0677-46B8-A27F-E64239DFF5A7}" dt="2024-10-16T08:30:20.739" v="33" actId="478"/>
          <ac:spMkLst>
            <pc:docMk/>
            <pc:sldMk cId="1985706698" sldId="688"/>
            <ac:spMk id="9" creationId="{29D31001-7661-7189-5A6C-FFB0B8DE739B}"/>
          </ac:spMkLst>
        </pc:spChg>
        <pc:spChg chg="del mod">
          <ac:chgData name="Federica Lapolla" userId="6b83f417-c789-4700-a508-dc13352029ef" providerId="ADAL" clId="{BFDEFF9C-0677-46B8-A27F-E64239DFF5A7}" dt="2024-10-18T09:49:36.729" v="750" actId="478"/>
          <ac:spMkLst>
            <pc:docMk/>
            <pc:sldMk cId="1985706698" sldId="688"/>
            <ac:spMk id="10" creationId="{5D59CBAC-3957-70BA-D7E0-43175DEBD8B6}"/>
          </ac:spMkLst>
        </pc:spChg>
        <pc:spChg chg="mod">
          <ac:chgData name="Federica Lapolla" userId="6b83f417-c789-4700-a508-dc13352029ef" providerId="ADAL" clId="{BFDEFF9C-0677-46B8-A27F-E64239DFF5A7}" dt="2024-10-18T13:53:06.580" v="1084" actId="122"/>
          <ac:spMkLst>
            <pc:docMk/>
            <pc:sldMk cId="1985706698" sldId="688"/>
            <ac:spMk id="11" creationId="{E69BBDCB-1007-131C-BE0C-795BD3EE9C8B}"/>
          </ac:spMkLst>
        </pc:spChg>
        <pc:spChg chg="del">
          <ac:chgData name="Federica Lapolla" userId="6b83f417-c789-4700-a508-dc13352029ef" providerId="ADAL" clId="{BFDEFF9C-0677-46B8-A27F-E64239DFF5A7}" dt="2024-10-18T09:49:43.408" v="752" actId="478"/>
          <ac:spMkLst>
            <pc:docMk/>
            <pc:sldMk cId="1985706698" sldId="688"/>
            <ac:spMk id="12" creationId="{3E590F25-175A-A535-E441-16D911906B1F}"/>
          </ac:spMkLst>
        </pc:spChg>
        <pc:spChg chg="mod">
          <ac:chgData name="Federica Lapolla" userId="6b83f417-c789-4700-a508-dc13352029ef" providerId="ADAL" clId="{BFDEFF9C-0677-46B8-A27F-E64239DFF5A7}" dt="2024-10-21T08:24:11.498" v="3312" actId="20577"/>
          <ac:spMkLst>
            <pc:docMk/>
            <pc:sldMk cId="1985706698" sldId="688"/>
            <ac:spMk id="14" creationId="{B5DB8059-FB2B-A6E2-D24C-00F4DC9A7442}"/>
          </ac:spMkLst>
        </pc:spChg>
        <pc:spChg chg="add del mod">
          <ac:chgData name="Federica Lapolla" userId="6b83f417-c789-4700-a508-dc13352029ef" providerId="ADAL" clId="{BFDEFF9C-0677-46B8-A27F-E64239DFF5A7}" dt="2024-10-18T12:04:14.720" v="834" actId="478"/>
          <ac:spMkLst>
            <pc:docMk/>
            <pc:sldMk cId="1985706698" sldId="688"/>
            <ac:spMk id="15" creationId="{CB0D7A47-E6A8-D0A6-6CBB-74AE59403785}"/>
          </ac:spMkLst>
        </pc:spChg>
        <pc:spChg chg="mod">
          <ac:chgData name="Federica Lapolla" userId="6b83f417-c789-4700-a508-dc13352029ef" providerId="ADAL" clId="{BFDEFF9C-0677-46B8-A27F-E64239DFF5A7}" dt="2024-10-18T13:56:47.773" v="1102" actId="14100"/>
          <ac:spMkLst>
            <pc:docMk/>
            <pc:sldMk cId="1985706698" sldId="688"/>
            <ac:spMk id="28" creationId="{1FD843CC-B95E-8BD9-CDF2-1DF132F79D88}"/>
          </ac:spMkLst>
        </pc:spChg>
        <pc:spChg chg="mod">
          <ac:chgData name="Federica Lapolla" userId="6b83f417-c789-4700-a508-dc13352029ef" providerId="ADAL" clId="{BFDEFF9C-0677-46B8-A27F-E64239DFF5A7}" dt="2024-10-21T07:45:26.649" v="1883" actId="1076"/>
          <ac:spMkLst>
            <pc:docMk/>
            <pc:sldMk cId="1985706698" sldId="688"/>
            <ac:spMk id="30" creationId="{97455C6C-EE34-C9FD-A174-77E67D8C7901}"/>
          </ac:spMkLst>
        </pc:spChg>
        <pc:spChg chg="mod">
          <ac:chgData name="Federica Lapolla" userId="6b83f417-c789-4700-a508-dc13352029ef" providerId="ADAL" clId="{BFDEFF9C-0677-46B8-A27F-E64239DFF5A7}" dt="2024-10-18T13:57:33.295" v="1110" actId="207"/>
          <ac:spMkLst>
            <pc:docMk/>
            <pc:sldMk cId="1985706698" sldId="688"/>
            <ac:spMk id="37" creationId="{0B1BF5EB-F535-3A3D-F223-E1384DF5690D}"/>
          </ac:spMkLst>
        </pc:spChg>
      </pc:sldChg>
      <pc:sldChg chg="addSp delSp modSp del mod setBg">
        <pc:chgData name="Federica Lapolla" userId="6b83f417-c789-4700-a508-dc13352029ef" providerId="ADAL" clId="{BFDEFF9C-0677-46B8-A27F-E64239DFF5A7}" dt="2024-10-17T15:24:02.303" v="212" actId="47"/>
        <pc:sldMkLst>
          <pc:docMk/>
          <pc:sldMk cId="224740871" sldId="689"/>
        </pc:sldMkLst>
        <pc:spChg chg="mod">
          <ac:chgData name="Federica Lapolla" userId="6b83f417-c789-4700-a508-dc13352029ef" providerId="ADAL" clId="{BFDEFF9C-0677-46B8-A27F-E64239DFF5A7}" dt="2024-10-17T15:23:21.117" v="205" actId="27636"/>
          <ac:spMkLst>
            <pc:docMk/>
            <pc:sldMk cId="224740871" sldId="689"/>
            <ac:spMk id="2" creationId="{726A2E89-A1DF-41A6-95C5-62EE504D692F}"/>
          </ac:spMkLst>
        </pc:spChg>
        <pc:spChg chg="mod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5" creationId="{F77038D0-2C28-D133-A952-3D8EA09479B0}"/>
          </ac:spMkLst>
        </pc:spChg>
        <pc:spChg chg="mod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8" creationId="{1238C684-CE5D-EA3B-D0BA-75AF310296F5}"/>
          </ac:spMkLst>
        </pc:spChg>
        <pc:spChg chg="add del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14" creationId="{327D73B4-9F5C-4A64-A179-51B9500CB8B5}"/>
          </ac:spMkLst>
        </pc:spChg>
        <pc:spChg chg="add del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16" creationId="{C1F06963-6374-4B48-844F-071A9BAAAE02}"/>
          </ac:spMkLst>
        </pc:spChg>
        <pc:spChg chg="add del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18" creationId="{6CB927A4-E432-4310-9CD5-E89FF5063179}"/>
          </ac:spMkLst>
        </pc:spChg>
        <pc:spChg chg="add del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20" creationId="{1453BF6C-B012-48B7-B4E8-6D7AC7C27D02}"/>
          </ac:spMkLst>
        </pc:spChg>
        <pc:spChg chg="add del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22" creationId="{E3020543-B24B-4EC4-8FFC-8DD88EEA91A8}"/>
          </ac:spMkLst>
        </pc:spChg>
        <pc:spChg chg="add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29" creationId="{0CCC4BA0-1298-4DBD-86F1-B51D8C9D3437}"/>
          </ac:spMkLst>
        </pc:spChg>
        <pc:spChg chg="add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31" creationId="{EEBF1590-3B36-48EE-A89D-3B6F3CB256AB}"/>
          </ac:spMkLst>
        </pc:spChg>
        <pc:spChg chg="add">
          <ac:chgData name="Federica Lapolla" userId="6b83f417-c789-4700-a508-dc13352029ef" providerId="ADAL" clId="{BFDEFF9C-0677-46B8-A27F-E64239DFF5A7}" dt="2024-10-17T15:23:21.112" v="204" actId="26606"/>
          <ac:spMkLst>
            <pc:docMk/>
            <pc:sldMk cId="224740871" sldId="689"/>
            <ac:spMk id="33" creationId="{AC8F6C8C-AB5A-4548-942D-E3FD40ACBC49}"/>
          </ac:spMkLst>
        </pc:spChg>
        <pc:picChg chg="mod ord">
          <ac:chgData name="Federica Lapolla" userId="6b83f417-c789-4700-a508-dc13352029ef" providerId="ADAL" clId="{BFDEFF9C-0677-46B8-A27F-E64239DFF5A7}" dt="2024-10-17T15:23:21.112" v="204" actId="26606"/>
          <ac:picMkLst>
            <pc:docMk/>
            <pc:sldMk cId="224740871" sldId="689"/>
            <ac:picMk id="9" creationId="{380E3531-250A-9313-D4E3-C04B4D3753FB}"/>
          </ac:picMkLst>
        </pc:picChg>
        <pc:cxnChg chg="add del">
          <ac:chgData name="Federica Lapolla" userId="6b83f417-c789-4700-a508-dc13352029ef" providerId="ADAL" clId="{BFDEFF9C-0677-46B8-A27F-E64239DFF5A7}" dt="2024-10-17T15:23:21.112" v="204" actId="26606"/>
          <ac:cxnSpMkLst>
            <pc:docMk/>
            <pc:sldMk cId="224740871" sldId="689"/>
            <ac:cxnSpMk id="24" creationId="{C49DA8F6-BCC1-4447-B54C-57856834B94B}"/>
          </ac:cxnSpMkLst>
        </pc:cxnChg>
      </pc:sldChg>
      <pc:sldChg chg="addSp modSp mod delDesignElem">
        <pc:chgData name="Federica Lapolla" userId="6b83f417-c789-4700-a508-dc13352029ef" providerId="ADAL" clId="{BFDEFF9C-0677-46B8-A27F-E64239DFF5A7}" dt="2024-10-21T08:32:40.257" v="3345" actId="404"/>
        <pc:sldMkLst>
          <pc:docMk/>
          <pc:sldMk cId="3652391271" sldId="689"/>
        </pc:sldMkLst>
        <pc:spChg chg="add mod">
          <ac:chgData name="Federica Lapolla" userId="6b83f417-c789-4700-a508-dc13352029ef" providerId="ADAL" clId="{BFDEFF9C-0677-46B8-A27F-E64239DFF5A7}" dt="2024-10-21T08:24:03.239" v="3311" actId="20577"/>
          <ac:spMkLst>
            <pc:docMk/>
            <pc:sldMk cId="3652391271" sldId="689"/>
            <ac:spMk id="2" creationId="{56B1C89F-0E1D-E0C4-D3C7-62E4E00C41B9}"/>
          </ac:spMkLst>
        </pc:spChg>
        <pc:spChg chg="mod">
          <ac:chgData name="Federica Lapolla" userId="6b83f417-c789-4700-a508-dc13352029ef" providerId="ADAL" clId="{BFDEFF9C-0677-46B8-A27F-E64239DFF5A7}" dt="2024-10-21T08:21:58.821" v="3300" actId="1076"/>
          <ac:spMkLst>
            <pc:docMk/>
            <pc:sldMk cId="3652391271" sldId="689"/>
            <ac:spMk id="7" creationId="{7467CC2C-88A6-F952-C181-AFC55BBE3E07}"/>
          </ac:spMkLst>
        </pc:spChg>
        <pc:graphicFrameChg chg="mod modGraphic">
          <ac:chgData name="Federica Lapolla" userId="6b83f417-c789-4700-a508-dc13352029ef" providerId="ADAL" clId="{BFDEFF9C-0677-46B8-A27F-E64239DFF5A7}" dt="2024-10-21T08:32:40.257" v="3345" actId="404"/>
          <ac:graphicFrameMkLst>
            <pc:docMk/>
            <pc:sldMk cId="3652391271" sldId="689"/>
            <ac:graphicFrameMk id="6" creationId="{6A21FEF6-8A3A-6714-50F9-35C36AA53674}"/>
          </ac:graphicFrameMkLst>
        </pc:graphicFrameChg>
        <pc:picChg chg="add mod">
          <ac:chgData name="Federica Lapolla" userId="6b83f417-c789-4700-a508-dc13352029ef" providerId="ADAL" clId="{BFDEFF9C-0677-46B8-A27F-E64239DFF5A7}" dt="2024-10-21T07:40:21.484" v="1815" actId="931"/>
          <ac:picMkLst>
            <pc:docMk/>
            <pc:sldMk cId="3652391271" sldId="689"/>
            <ac:picMk id="3" creationId="{8D4921D4-6811-6423-FF41-9A1E0574CF9B}"/>
          </ac:picMkLst>
        </pc:picChg>
        <pc:picChg chg="mod">
          <ac:chgData name="Federica Lapolla" userId="6b83f417-c789-4700-a508-dc13352029ef" providerId="ADAL" clId="{BFDEFF9C-0677-46B8-A27F-E64239DFF5A7}" dt="2024-10-18T13:44:12.506" v="1027" actId="1076"/>
          <ac:picMkLst>
            <pc:docMk/>
            <pc:sldMk cId="3652391271" sldId="689"/>
            <ac:picMk id="8" creationId="{5700968F-9897-E909-D72A-6EBDF96F0776}"/>
          </ac:picMkLst>
        </pc:picChg>
      </pc:sldChg>
      <pc:sldChg chg="delSp modSp mod ord">
        <pc:chgData name="Federica Lapolla" userId="6b83f417-c789-4700-a508-dc13352029ef" providerId="ADAL" clId="{BFDEFF9C-0677-46B8-A27F-E64239DFF5A7}" dt="2024-10-21T08:28:56.299" v="3315" actId="113"/>
        <pc:sldMkLst>
          <pc:docMk/>
          <pc:sldMk cId="2317896482" sldId="690"/>
        </pc:sldMkLst>
        <pc:spChg chg="mod">
          <ac:chgData name="Federica Lapolla" userId="6b83f417-c789-4700-a508-dc13352029ef" providerId="ADAL" clId="{BFDEFF9C-0677-46B8-A27F-E64239DFF5A7}" dt="2024-10-21T08:28:56.299" v="3315" actId="113"/>
          <ac:spMkLst>
            <pc:docMk/>
            <pc:sldMk cId="2317896482" sldId="690"/>
            <ac:spMk id="3" creationId="{17B1BB8E-2380-4F11-8E16-FD49ABCCDE1F}"/>
          </ac:spMkLst>
        </pc:spChg>
        <pc:spChg chg="del">
          <ac:chgData name="Federica Lapolla" userId="6b83f417-c789-4700-a508-dc13352029ef" providerId="ADAL" clId="{BFDEFF9C-0677-46B8-A27F-E64239DFF5A7}" dt="2024-10-21T07:57:01.854" v="2421" actId="478"/>
          <ac:spMkLst>
            <pc:docMk/>
            <pc:sldMk cId="2317896482" sldId="690"/>
            <ac:spMk id="4" creationId="{6B31032E-DFD4-B1AC-2BC8-47AD782621AF}"/>
          </ac:spMkLst>
        </pc:spChg>
        <pc:spChg chg="mod">
          <ac:chgData name="Federica Lapolla" userId="6b83f417-c789-4700-a508-dc13352029ef" providerId="ADAL" clId="{BFDEFF9C-0677-46B8-A27F-E64239DFF5A7}" dt="2024-10-21T08:23:49.104" v="3307" actId="20577"/>
          <ac:spMkLst>
            <pc:docMk/>
            <pc:sldMk cId="2317896482" sldId="690"/>
            <ac:spMk id="5" creationId="{465BA2F9-BE02-6354-49DA-6ECE9A826C60}"/>
          </ac:spMkLst>
        </pc:spChg>
        <pc:spChg chg="del">
          <ac:chgData name="Federica Lapolla" userId="6b83f417-c789-4700-a508-dc13352029ef" providerId="ADAL" clId="{BFDEFF9C-0677-46B8-A27F-E64239DFF5A7}" dt="2024-10-21T07:57:03.924" v="2423" actId="478"/>
          <ac:spMkLst>
            <pc:docMk/>
            <pc:sldMk cId="2317896482" sldId="690"/>
            <ac:spMk id="6" creationId="{DAA1D4FC-07C9-5CB2-1255-1F52D5AC3CBD}"/>
          </ac:spMkLst>
        </pc:spChg>
        <pc:spChg chg="del">
          <ac:chgData name="Federica Lapolla" userId="6b83f417-c789-4700-a508-dc13352029ef" providerId="ADAL" clId="{BFDEFF9C-0677-46B8-A27F-E64239DFF5A7}" dt="2024-10-21T07:57:03.077" v="2422" actId="478"/>
          <ac:spMkLst>
            <pc:docMk/>
            <pc:sldMk cId="2317896482" sldId="690"/>
            <ac:spMk id="7" creationId="{402C4108-06BE-13EB-9800-D5E6BD00619C}"/>
          </ac:spMkLst>
        </pc:spChg>
      </pc:sldChg>
    </pc:docChg>
  </pc:docChgLst>
  <pc:docChgLst>
    <pc:chgData name="Federica Lapolla" userId="6b83f417-c789-4700-a508-dc13352029ef" providerId="ADAL" clId="{563D9D5E-BB59-4762-A88D-E026CAEE5057}"/>
    <pc:docChg chg="undo custSel delSld modSld">
      <pc:chgData name="Federica Lapolla" userId="6b83f417-c789-4700-a508-dc13352029ef" providerId="ADAL" clId="{563D9D5E-BB59-4762-A88D-E026CAEE5057}" dt="2024-03-20T11:44:44.816" v="2320" actId="114"/>
      <pc:docMkLst>
        <pc:docMk/>
      </pc:docMkLst>
      <pc:sldChg chg="modSp mod">
        <pc:chgData name="Federica Lapolla" userId="6b83f417-c789-4700-a508-dc13352029ef" providerId="ADAL" clId="{563D9D5E-BB59-4762-A88D-E026CAEE5057}" dt="2024-03-20T11:37:36.781" v="2251" actId="20577"/>
        <pc:sldMkLst>
          <pc:docMk/>
          <pc:sldMk cId="346200885" sldId="260"/>
        </pc:sldMkLst>
        <pc:spChg chg="mod">
          <ac:chgData name="Federica Lapolla" userId="6b83f417-c789-4700-a508-dc13352029ef" providerId="ADAL" clId="{563D9D5E-BB59-4762-A88D-E026CAEE5057}" dt="2024-03-20T11:37:36.781" v="2251" actId="20577"/>
          <ac:spMkLst>
            <pc:docMk/>
            <pc:sldMk cId="346200885" sldId="260"/>
            <ac:spMk id="2" creationId="{1CC8C91C-4392-0A4F-9346-A6DCBDCFC905}"/>
          </ac:spMkLst>
        </pc:spChg>
      </pc:sldChg>
      <pc:sldChg chg="del">
        <pc:chgData name="Federica Lapolla" userId="6b83f417-c789-4700-a508-dc13352029ef" providerId="ADAL" clId="{563D9D5E-BB59-4762-A88D-E026CAEE5057}" dt="2024-03-20T08:26:13.917" v="25" actId="47"/>
        <pc:sldMkLst>
          <pc:docMk/>
          <pc:sldMk cId="1391877212" sldId="321"/>
        </pc:sldMkLst>
      </pc:sldChg>
      <pc:sldChg chg="addSp delSp modSp mod">
        <pc:chgData name="Federica Lapolla" userId="6b83f417-c789-4700-a508-dc13352029ef" providerId="ADAL" clId="{563D9D5E-BB59-4762-A88D-E026CAEE5057}" dt="2024-03-20T11:36:20.497" v="2200" actId="255"/>
        <pc:sldMkLst>
          <pc:docMk/>
          <pc:sldMk cId="710124572" sldId="638"/>
        </pc:sldMkLst>
        <pc:spChg chg="mod">
          <ac:chgData name="Federica Lapolla" userId="6b83f417-c789-4700-a508-dc13352029ef" providerId="ADAL" clId="{563D9D5E-BB59-4762-A88D-E026CAEE5057}" dt="2024-03-20T11:36:20.497" v="2200" actId="255"/>
          <ac:spMkLst>
            <pc:docMk/>
            <pc:sldMk cId="710124572" sldId="638"/>
            <ac:spMk id="2" creationId="{726A2E89-A1DF-41A6-95C5-62EE504D692F}"/>
          </ac:spMkLst>
        </pc:spChg>
        <pc:spChg chg="mod">
          <ac:chgData name="Federica Lapolla" userId="6b83f417-c789-4700-a508-dc13352029ef" providerId="ADAL" clId="{563D9D5E-BB59-4762-A88D-E026CAEE5057}" dt="2024-03-20T08:34:56.527" v="31" actId="20577"/>
          <ac:spMkLst>
            <pc:docMk/>
            <pc:sldMk cId="710124572" sldId="638"/>
            <ac:spMk id="8" creationId="{1238C684-CE5D-EA3B-D0BA-75AF310296F5}"/>
          </ac:spMkLst>
        </pc:spChg>
        <pc:picChg chg="add mod">
          <ac:chgData name="Federica Lapolla" userId="6b83f417-c789-4700-a508-dc13352029ef" providerId="ADAL" clId="{563D9D5E-BB59-4762-A88D-E026CAEE5057}" dt="2024-03-20T08:35:48.241" v="52"/>
          <ac:picMkLst>
            <pc:docMk/>
            <pc:sldMk cId="710124572" sldId="638"/>
            <ac:picMk id="3" creationId="{0C6C86D5-188C-A8A4-816A-3A9E291B4561}"/>
          </ac:picMkLst>
        </pc:picChg>
        <pc:picChg chg="add del mod">
          <ac:chgData name="Federica Lapolla" userId="6b83f417-c789-4700-a508-dc13352029ef" providerId="ADAL" clId="{563D9D5E-BB59-4762-A88D-E026CAEE5057}" dt="2024-03-20T08:35:45.864" v="51" actId="478"/>
          <ac:picMkLst>
            <pc:docMk/>
            <pc:sldMk cId="710124572" sldId="638"/>
            <ac:picMk id="4" creationId="{EA2C6DC0-6D55-7F18-44F4-CC4EC001282F}"/>
          </ac:picMkLst>
        </pc:picChg>
        <pc:picChg chg="del">
          <ac:chgData name="Federica Lapolla" userId="6b83f417-c789-4700-a508-dc13352029ef" providerId="ADAL" clId="{563D9D5E-BB59-4762-A88D-E026CAEE5057}" dt="2024-03-19T08:22:17.607" v="0" actId="478"/>
          <ac:picMkLst>
            <pc:docMk/>
            <pc:sldMk cId="710124572" sldId="638"/>
            <ac:picMk id="5" creationId="{C443A171-B8CA-B444-7FAC-BF102EE7DB8C}"/>
          </ac:picMkLst>
        </pc:picChg>
        <pc:picChg chg="del">
          <ac:chgData name="Federica Lapolla" userId="6b83f417-c789-4700-a508-dc13352029ef" providerId="ADAL" clId="{563D9D5E-BB59-4762-A88D-E026CAEE5057}" dt="2024-03-20T08:35:07.917" v="39" actId="478"/>
          <ac:picMkLst>
            <pc:docMk/>
            <pc:sldMk cId="710124572" sldId="638"/>
            <ac:picMk id="1026" creationId="{9A7B2F35-210C-4D55-B84B-37C7969EA14E}"/>
          </ac:picMkLst>
        </pc:picChg>
      </pc:sldChg>
      <pc:sldChg chg="addSp modSp mod">
        <pc:chgData name="Federica Lapolla" userId="6b83f417-c789-4700-a508-dc13352029ef" providerId="ADAL" clId="{563D9D5E-BB59-4762-A88D-E026CAEE5057}" dt="2024-03-20T11:43:42.552" v="2317" actId="20577"/>
        <pc:sldMkLst>
          <pc:docMk/>
          <pc:sldMk cId="1813282710" sldId="674"/>
        </pc:sldMkLst>
        <pc:spChg chg="mod">
          <ac:chgData name="Federica Lapolla" userId="6b83f417-c789-4700-a508-dc13352029ef" providerId="ADAL" clId="{563D9D5E-BB59-4762-A88D-E026CAEE5057}" dt="2024-03-20T11:42:03.833" v="2291" actId="20577"/>
          <ac:spMkLst>
            <pc:docMk/>
            <pc:sldMk cId="1813282710" sldId="674"/>
            <ac:spMk id="3" creationId="{17B1BB8E-2380-4F11-8E16-FD49ABCCDE1F}"/>
          </ac:spMkLst>
        </pc:spChg>
        <pc:spChg chg="add mod">
          <ac:chgData name="Federica Lapolla" userId="6b83f417-c789-4700-a508-dc13352029ef" providerId="ADAL" clId="{563D9D5E-BB59-4762-A88D-E026CAEE5057}" dt="2024-03-20T10:59:21.693" v="1682" actId="1076"/>
          <ac:spMkLst>
            <pc:docMk/>
            <pc:sldMk cId="1813282710" sldId="674"/>
            <ac:spMk id="4" creationId="{6B31032E-DFD4-B1AC-2BC8-47AD782621AF}"/>
          </ac:spMkLst>
        </pc:spChg>
        <pc:spChg chg="mod">
          <ac:chgData name="Federica Lapolla" userId="6b83f417-c789-4700-a508-dc13352029ef" providerId="ADAL" clId="{563D9D5E-BB59-4762-A88D-E026CAEE5057}" dt="2024-03-20T10:59:17.884" v="1681" actId="1076"/>
          <ac:spMkLst>
            <pc:docMk/>
            <pc:sldMk cId="1813282710" sldId="674"/>
            <ac:spMk id="7" creationId="{402C4108-06BE-13EB-9800-D5E6BD00619C}"/>
          </ac:spMkLst>
        </pc:spChg>
        <pc:spChg chg="mod">
          <ac:chgData name="Federica Lapolla" userId="6b83f417-c789-4700-a508-dc13352029ef" providerId="ADAL" clId="{563D9D5E-BB59-4762-A88D-E026CAEE5057}" dt="2024-03-20T11:43:42.552" v="2317" actId="20577"/>
          <ac:spMkLst>
            <pc:docMk/>
            <pc:sldMk cId="1813282710" sldId="674"/>
            <ac:spMk id="9" creationId="{698D0515-97FF-BF48-6DF0-359C54554A85}"/>
          </ac:spMkLst>
        </pc:spChg>
      </pc:sldChg>
      <pc:sldChg chg="addSp delSp modSp mod">
        <pc:chgData name="Federica Lapolla" userId="6b83f417-c789-4700-a508-dc13352029ef" providerId="ADAL" clId="{563D9D5E-BB59-4762-A88D-E026CAEE5057}" dt="2024-03-20T11:44:09.331" v="2319" actId="20577"/>
        <pc:sldMkLst>
          <pc:docMk/>
          <pc:sldMk cId="3718912591" sldId="682"/>
        </pc:sldMkLst>
        <pc:spChg chg="add mod">
          <ac:chgData name="Federica Lapolla" userId="6b83f417-c789-4700-a508-dc13352029ef" providerId="ADAL" clId="{563D9D5E-BB59-4762-A88D-E026CAEE5057}" dt="2024-03-20T11:02:37.162" v="1733"/>
          <ac:spMkLst>
            <pc:docMk/>
            <pc:sldMk cId="3718912591" sldId="682"/>
            <ac:spMk id="2" creationId="{E6615721-AB87-7441-CA77-AF64CECF32D0}"/>
          </ac:spMkLst>
        </pc:spChg>
        <pc:spChg chg="del mod">
          <ac:chgData name="Federica Lapolla" userId="6b83f417-c789-4700-a508-dc13352029ef" providerId="ADAL" clId="{563D9D5E-BB59-4762-A88D-E026CAEE5057}" dt="2024-03-20T11:12:55.674" v="1785" actId="478"/>
          <ac:spMkLst>
            <pc:docMk/>
            <pc:sldMk cId="3718912591" sldId="682"/>
            <ac:spMk id="4" creationId="{BDC844D1-72E1-AA8B-6618-5064FB3D09A5}"/>
          </ac:spMkLst>
        </pc:spChg>
        <pc:spChg chg="add mod">
          <ac:chgData name="Federica Lapolla" userId="6b83f417-c789-4700-a508-dc13352029ef" providerId="ADAL" clId="{563D9D5E-BB59-4762-A88D-E026CAEE5057}" dt="2024-03-20T11:13:23.955" v="1816" actId="20577"/>
          <ac:spMkLst>
            <pc:docMk/>
            <pc:sldMk cId="3718912591" sldId="682"/>
            <ac:spMk id="7" creationId="{7467CC2C-88A6-F952-C181-AFC55BBE3E07}"/>
          </ac:spMkLst>
        </pc:spChg>
        <pc:spChg chg="del">
          <ac:chgData name="Federica Lapolla" userId="6b83f417-c789-4700-a508-dc13352029ef" providerId="ADAL" clId="{563D9D5E-BB59-4762-A88D-E026CAEE5057}" dt="2024-03-19T13:30:16.640" v="14" actId="26606"/>
          <ac:spMkLst>
            <pc:docMk/>
            <pc:sldMk cId="3718912591" sldId="682"/>
            <ac:spMk id="59" creationId="{59A309A7-1751-4ABE-A3C1-EEC40366AD89}"/>
          </ac:spMkLst>
        </pc:spChg>
        <pc:spChg chg="del">
          <ac:chgData name="Federica Lapolla" userId="6b83f417-c789-4700-a508-dc13352029ef" providerId="ADAL" clId="{563D9D5E-BB59-4762-A88D-E026CAEE5057}" dt="2024-03-19T13:30:16.640" v="14" actId="26606"/>
          <ac:spMkLst>
            <pc:docMk/>
            <pc:sldMk cId="3718912591" sldId="682"/>
            <ac:spMk id="61" creationId="{967D8EB6-EAE1-4F9C-B398-83321E287204}"/>
          </ac:spMkLst>
        </pc:spChg>
        <pc:spChg chg="add del">
          <ac:chgData name="Federica Lapolla" userId="6b83f417-c789-4700-a508-dc13352029ef" providerId="ADAL" clId="{563D9D5E-BB59-4762-A88D-E026CAEE5057}" dt="2024-03-20T11:12:51.147" v="1784" actId="26606"/>
          <ac:spMkLst>
            <pc:docMk/>
            <pc:sldMk cId="3718912591" sldId="682"/>
            <ac:spMk id="66" creationId="{C0763A76-9F1C-4FC5-82B7-DD475DA461B2}"/>
          </ac:spMkLst>
        </pc:spChg>
        <pc:spChg chg="add del">
          <ac:chgData name="Federica Lapolla" userId="6b83f417-c789-4700-a508-dc13352029ef" providerId="ADAL" clId="{563D9D5E-BB59-4762-A88D-E026CAEE5057}" dt="2024-03-20T11:12:51.147" v="1784" actId="26606"/>
          <ac:spMkLst>
            <pc:docMk/>
            <pc:sldMk cId="3718912591" sldId="682"/>
            <ac:spMk id="68" creationId="{E81BF4F6-F2CF-4984-9D14-D6966D92F99F}"/>
          </ac:spMkLst>
        </pc:spChg>
        <pc:spChg chg="add">
          <ac:chgData name="Federica Lapolla" userId="6b83f417-c789-4700-a508-dc13352029ef" providerId="ADAL" clId="{563D9D5E-BB59-4762-A88D-E026CAEE5057}" dt="2024-03-20T11:12:51.147" v="1784" actId="26606"/>
          <ac:spMkLst>
            <pc:docMk/>
            <pc:sldMk cId="3718912591" sldId="682"/>
            <ac:spMk id="73" creationId="{45D37F4E-DDB4-456B-97E0-9937730A039F}"/>
          </ac:spMkLst>
        </pc:spChg>
        <pc:spChg chg="add">
          <ac:chgData name="Federica Lapolla" userId="6b83f417-c789-4700-a508-dc13352029ef" providerId="ADAL" clId="{563D9D5E-BB59-4762-A88D-E026CAEE5057}" dt="2024-03-20T11:12:51.147" v="1784" actId="26606"/>
          <ac:spMkLst>
            <pc:docMk/>
            <pc:sldMk cId="3718912591" sldId="682"/>
            <ac:spMk id="75" creationId="{B2DD41CD-8F47-4F56-AD12-4E2FF7696987}"/>
          </ac:spMkLst>
        </pc:spChg>
        <pc:graphicFrameChg chg="add del mod ord modGraphic">
          <ac:chgData name="Federica Lapolla" userId="6b83f417-c789-4700-a508-dc13352029ef" providerId="ADAL" clId="{563D9D5E-BB59-4762-A88D-E026CAEE5057}" dt="2024-03-20T11:44:09.331" v="2319" actId="20577"/>
          <ac:graphicFrameMkLst>
            <pc:docMk/>
            <pc:sldMk cId="3718912591" sldId="682"/>
            <ac:graphicFrameMk id="6" creationId="{6A21FEF6-8A3A-6714-50F9-35C36AA53674}"/>
          </ac:graphicFrameMkLst>
        </pc:graphicFrameChg>
        <pc:picChg chg="del">
          <ac:chgData name="Federica Lapolla" userId="6b83f417-c789-4700-a508-dc13352029ef" providerId="ADAL" clId="{563D9D5E-BB59-4762-A88D-E026CAEE5057}" dt="2024-03-19T13:29:47.841" v="7" actId="478"/>
          <ac:picMkLst>
            <pc:docMk/>
            <pc:sldMk cId="3718912591" sldId="682"/>
            <ac:picMk id="2" creationId="{749389A7-D7E6-C7DF-35D5-3514218497A1}"/>
          </ac:picMkLst>
        </pc:picChg>
        <pc:picChg chg="add del mod">
          <ac:chgData name="Federica Lapolla" userId="6b83f417-c789-4700-a508-dc13352029ef" providerId="ADAL" clId="{563D9D5E-BB59-4762-A88D-E026CAEE5057}" dt="2024-03-20T11:08:52.541" v="1757" actId="478"/>
          <ac:picMkLst>
            <pc:docMk/>
            <pc:sldMk cId="3718912591" sldId="682"/>
            <ac:picMk id="3" creationId="{C142033A-821E-9160-D1E6-D88BCAE11B3F}"/>
          </ac:picMkLst>
        </pc:picChg>
        <pc:picChg chg="add mod">
          <ac:chgData name="Federica Lapolla" userId="6b83f417-c789-4700-a508-dc13352029ef" providerId="ADAL" clId="{563D9D5E-BB59-4762-A88D-E026CAEE5057}" dt="2024-03-20T11:12:51.147" v="1784" actId="26606"/>
          <ac:picMkLst>
            <pc:docMk/>
            <pc:sldMk cId="3718912591" sldId="682"/>
            <ac:picMk id="5" creationId="{D8A0B0BD-4FD6-72A1-9BA5-CBE83A6D0C09}"/>
          </ac:picMkLst>
        </pc:picChg>
        <pc:picChg chg="add mod ord">
          <ac:chgData name="Federica Lapolla" userId="6b83f417-c789-4700-a508-dc13352029ef" providerId="ADAL" clId="{563D9D5E-BB59-4762-A88D-E026CAEE5057}" dt="2024-03-20T11:18:55.403" v="1884" actId="1076"/>
          <ac:picMkLst>
            <pc:docMk/>
            <pc:sldMk cId="3718912591" sldId="682"/>
            <ac:picMk id="8" creationId="{5700968F-9897-E909-D72A-6EBDF96F0776}"/>
          </ac:picMkLst>
        </pc:picChg>
      </pc:sldChg>
      <pc:sldChg chg="delSp del mod">
        <pc:chgData name="Federica Lapolla" userId="6b83f417-c789-4700-a508-dc13352029ef" providerId="ADAL" clId="{563D9D5E-BB59-4762-A88D-E026CAEE5057}" dt="2024-03-20T11:19:10.282" v="1887" actId="47"/>
        <pc:sldMkLst>
          <pc:docMk/>
          <pc:sldMk cId="3711186057" sldId="685"/>
        </pc:sldMkLst>
        <pc:picChg chg="del">
          <ac:chgData name="Federica Lapolla" userId="6b83f417-c789-4700-a508-dc13352029ef" providerId="ADAL" clId="{563D9D5E-BB59-4762-A88D-E026CAEE5057}" dt="2024-03-19T13:30:45.116" v="16" actId="478"/>
          <ac:picMkLst>
            <pc:docMk/>
            <pc:sldMk cId="3711186057" sldId="685"/>
            <ac:picMk id="9" creationId="{950837B1-F525-F3C1-2B68-1BD78BA5AC04}"/>
          </ac:picMkLst>
        </pc:picChg>
      </pc:sldChg>
      <pc:sldChg chg="del">
        <pc:chgData name="Federica Lapolla" userId="6b83f417-c789-4700-a508-dc13352029ef" providerId="ADAL" clId="{563D9D5E-BB59-4762-A88D-E026CAEE5057}" dt="2024-03-19T13:31:31.501" v="22" actId="47"/>
        <pc:sldMkLst>
          <pc:docMk/>
          <pc:sldMk cId="3060075066" sldId="686"/>
        </pc:sldMkLst>
      </pc:sldChg>
      <pc:sldChg chg="addSp delSp modSp mod setBg">
        <pc:chgData name="Federica Lapolla" userId="6b83f417-c789-4700-a508-dc13352029ef" providerId="ADAL" clId="{563D9D5E-BB59-4762-A88D-E026CAEE5057}" dt="2024-03-20T11:36:40.878" v="2201" actId="14100"/>
        <pc:sldMkLst>
          <pc:docMk/>
          <pc:sldMk cId="3647044464" sldId="687"/>
        </pc:sldMkLst>
        <pc:spChg chg="del">
          <ac:chgData name="Federica Lapolla" userId="6b83f417-c789-4700-a508-dc13352029ef" providerId="ADAL" clId="{563D9D5E-BB59-4762-A88D-E026CAEE5057}" dt="2024-03-20T11:28:55.665" v="2022" actId="478"/>
          <ac:spMkLst>
            <pc:docMk/>
            <pc:sldMk cId="3647044464" sldId="687"/>
            <ac:spMk id="2" creationId="{C9A11892-28BA-461C-9AE6-70798E396E7B}"/>
          </ac:spMkLst>
        </pc:spChg>
        <pc:spChg chg="del">
          <ac:chgData name="Federica Lapolla" userId="6b83f417-c789-4700-a508-dc13352029ef" providerId="ADAL" clId="{563D9D5E-BB59-4762-A88D-E026CAEE5057}" dt="2024-03-19T13:31:16.231" v="17" actId="478"/>
          <ac:spMkLst>
            <pc:docMk/>
            <pc:sldMk cId="3647044464" sldId="687"/>
            <ac:spMk id="3" creationId="{17B1BB8E-2380-4F11-8E16-FD49ABCCDE1F}"/>
          </ac:spMkLst>
        </pc:spChg>
        <pc:spChg chg="add del mod">
          <ac:chgData name="Federica Lapolla" userId="6b83f417-c789-4700-a508-dc13352029ef" providerId="ADAL" clId="{563D9D5E-BB59-4762-A88D-E026CAEE5057}" dt="2024-03-20T11:28:53.293" v="2021" actId="478"/>
          <ac:spMkLst>
            <pc:docMk/>
            <pc:sldMk cId="3647044464" sldId="687"/>
            <ac:spMk id="3" creationId="{CBDA3137-2E95-79CB-C0B1-C16C6523EF14}"/>
          </ac:spMkLst>
        </pc:spChg>
        <pc:spChg chg="add del mod">
          <ac:chgData name="Federica Lapolla" userId="6b83f417-c789-4700-a508-dc13352029ef" providerId="ADAL" clId="{563D9D5E-BB59-4762-A88D-E026CAEE5057}" dt="2024-03-20T11:29:04.779" v="2023"/>
          <ac:spMkLst>
            <pc:docMk/>
            <pc:sldMk cId="3647044464" sldId="687"/>
            <ac:spMk id="5" creationId="{6CB7BBD0-3C21-3670-9E36-BA3E1BDFAD63}"/>
          </ac:spMkLst>
        </pc:spChg>
        <pc:spChg chg="add del mod">
          <ac:chgData name="Federica Lapolla" userId="6b83f417-c789-4700-a508-dc13352029ef" providerId="ADAL" clId="{563D9D5E-BB59-4762-A88D-E026CAEE5057}" dt="2024-03-19T13:31:24.179" v="20" actId="478"/>
          <ac:spMkLst>
            <pc:docMk/>
            <pc:sldMk cId="3647044464" sldId="687"/>
            <ac:spMk id="5" creationId="{E5AE3F7D-B249-5D7F-2E37-8AE6B14FAB6E}"/>
          </ac:spMkLst>
        </pc:spChg>
        <pc:spChg chg="mod ord">
          <ac:chgData name="Federica Lapolla" userId="6b83f417-c789-4700-a508-dc13352029ef" providerId="ADAL" clId="{563D9D5E-BB59-4762-A88D-E026CAEE5057}" dt="2024-03-20T11:33:49.762" v="2181" actId="26606"/>
          <ac:spMkLst>
            <pc:docMk/>
            <pc:sldMk cId="3647044464" sldId="687"/>
            <ac:spMk id="6" creationId="{0EE82846-9883-481E-A633-F3120DEC408D}"/>
          </ac:spMkLst>
        </pc:spChg>
        <pc:spChg chg="del">
          <ac:chgData name="Federica Lapolla" userId="6b83f417-c789-4700-a508-dc13352029ef" providerId="ADAL" clId="{563D9D5E-BB59-4762-A88D-E026CAEE5057}" dt="2024-03-19T13:31:18.139" v="18" actId="478"/>
          <ac:spMkLst>
            <pc:docMk/>
            <pc:sldMk cId="3647044464" sldId="687"/>
            <ac:spMk id="7" creationId="{402C4108-06BE-13EB-9800-D5E6BD00619C}"/>
          </ac:spMkLst>
        </pc:spChg>
        <pc:spChg chg="add mod">
          <ac:chgData name="Federica Lapolla" userId="6b83f417-c789-4700-a508-dc13352029ef" providerId="ADAL" clId="{563D9D5E-BB59-4762-A88D-E026CAEE5057}" dt="2024-03-20T11:36:40.878" v="2201" actId="14100"/>
          <ac:spMkLst>
            <pc:docMk/>
            <pc:sldMk cId="3647044464" sldId="687"/>
            <ac:spMk id="7" creationId="{C2D6CE0C-3CEB-E837-DA9D-923A6BE33735}"/>
          </ac:spMkLst>
        </pc:spChg>
        <pc:spChg chg="del">
          <ac:chgData name="Federica Lapolla" userId="6b83f417-c789-4700-a508-dc13352029ef" providerId="ADAL" clId="{563D9D5E-BB59-4762-A88D-E026CAEE5057}" dt="2024-03-19T13:31:22.466" v="19" actId="478"/>
          <ac:spMkLst>
            <pc:docMk/>
            <pc:sldMk cId="3647044464" sldId="687"/>
            <ac:spMk id="9" creationId="{698D0515-97FF-BF48-6DF0-359C54554A85}"/>
          </ac:spMkLst>
        </pc:spChg>
        <pc:spChg chg="add">
          <ac:chgData name="Federica Lapolla" userId="6b83f417-c789-4700-a508-dc13352029ef" providerId="ADAL" clId="{563D9D5E-BB59-4762-A88D-E026CAEE5057}" dt="2024-03-20T11:33:49.762" v="2181" actId="26606"/>
          <ac:spMkLst>
            <pc:docMk/>
            <pc:sldMk cId="3647044464" sldId="687"/>
            <ac:spMk id="19" creationId="{45D37F4E-DDB4-456B-97E0-9937730A039F}"/>
          </ac:spMkLst>
        </pc:spChg>
        <pc:spChg chg="add">
          <ac:chgData name="Federica Lapolla" userId="6b83f417-c789-4700-a508-dc13352029ef" providerId="ADAL" clId="{563D9D5E-BB59-4762-A88D-E026CAEE5057}" dt="2024-03-20T11:33:49.762" v="2181" actId="26606"/>
          <ac:spMkLst>
            <pc:docMk/>
            <pc:sldMk cId="3647044464" sldId="687"/>
            <ac:spMk id="21" creationId="{B2DD41CD-8F47-4F56-AD12-4E2FF7696987}"/>
          </ac:spMkLst>
        </pc:spChg>
        <pc:graphicFrameChg chg="add mod ord modGraphic">
          <ac:chgData name="Federica Lapolla" userId="6b83f417-c789-4700-a508-dc13352029ef" providerId="ADAL" clId="{563D9D5E-BB59-4762-A88D-E026CAEE5057}" dt="2024-03-20T11:35:10.236" v="2189" actId="207"/>
          <ac:graphicFrameMkLst>
            <pc:docMk/>
            <pc:sldMk cId="3647044464" sldId="687"/>
            <ac:graphicFrameMk id="8" creationId="{0195D20E-6692-8CC8-25F6-281CF832510D}"/>
          </ac:graphicFrameMkLst>
        </pc:graphicFrameChg>
        <pc:picChg chg="add mod">
          <ac:chgData name="Federica Lapolla" userId="6b83f417-c789-4700-a508-dc13352029ef" providerId="ADAL" clId="{563D9D5E-BB59-4762-A88D-E026CAEE5057}" dt="2024-03-20T11:33:42.916" v="2180"/>
          <ac:picMkLst>
            <pc:docMk/>
            <pc:sldMk cId="3647044464" sldId="687"/>
            <ac:picMk id="9" creationId="{0C80FDD8-0309-9D28-ACE1-9F18D2EA2632}"/>
          </ac:picMkLst>
        </pc:picChg>
        <pc:picChg chg="mod ord">
          <ac:chgData name="Federica Lapolla" userId="6b83f417-c789-4700-a508-dc13352029ef" providerId="ADAL" clId="{563D9D5E-BB59-4762-A88D-E026CAEE5057}" dt="2024-03-20T11:33:49.762" v="2181" actId="26606"/>
          <ac:picMkLst>
            <pc:docMk/>
            <pc:sldMk cId="3647044464" sldId="687"/>
            <ac:picMk id="14" creationId="{192A4FB7-72A5-4D77-BFEC-FBAA2609FCCA}"/>
          </ac:picMkLst>
        </pc:picChg>
      </pc:sldChg>
      <pc:sldChg chg="addSp delSp modSp mod delDesignElem">
        <pc:chgData name="Federica Lapolla" userId="6b83f417-c789-4700-a508-dc13352029ef" providerId="ADAL" clId="{563D9D5E-BB59-4762-A88D-E026CAEE5057}" dt="2024-03-20T11:44:44.816" v="2320" actId="114"/>
        <pc:sldMkLst>
          <pc:docMk/>
          <pc:sldMk cId="1985706698" sldId="688"/>
        </pc:sldMkLst>
        <pc:spChg chg="mod">
          <ac:chgData name="Federica Lapolla" userId="6b83f417-c789-4700-a508-dc13352029ef" providerId="ADAL" clId="{563D9D5E-BB59-4762-A88D-E026CAEE5057}" dt="2024-03-20T11:28:27.328" v="2018" actId="14100"/>
          <ac:spMkLst>
            <pc:docMk/>
            <pc:sldMk cId="1985706698" sldId="688"/>
            <ac:spMk id="2" creationId="{10105B00-D07F-DCFC-D2F4-EFF4C32AA4C0}"/>
          </ac:spMkLst>
        </pc:spChg>
        <pc:spChg chg="mod">
          <ac:chgData name="Federica Lapolla" userId="6b83f417-c789-4700-a508-dc13352029ef" providerId="ADAL" clId="{563D9D5E-BB59-4762-A88D-E026CAEE5057}" dt="2024-03-20T11:25:43.962" v="1994" actId="1076"/>
          <ac:spMkLst>
            <pc:docMk/>
            <pc:sldMk cId="1985706698" sldId="688"/>
            <ac:spMk id="5" creationId="{E6C716E1-20D9-23BD-CA0E-78D488CA1C6C}"/>
          </ac:spMkLst>
        </pc:spChg>
        <pc:spChg chg="mod">
          <ac:chgData name="Federica Lapolla" userId="6b83f417-c789-4700-a508-dc13352029ef" providerId="ADAL" clId="{563D9D5E-BB59-4762-A88D-E026CAEE5057}" dt="2024-03-20T11:44:44.816" v="2320" actId="114"/>
          <ac:spMkLst>
            <pc:docMk/>
            <pc:sldMk cId="1985706698" sldId="688"/>
            <ac:spMk id="6" creationId="{03EC97E4-57EE-2CDE-1828-413EB8EE7391}"/>
          </ac:spMkLst>
        </pc:spChg>
        <pc:spChg chg="del">
          <ac:chgData name="Federica Lapolla" userId="6b83f417-c789-4700-a508-dc13352029ef" providerId="ADAL" clId="{563D9D5E-BB59-4762-A88D-E026CAEE5057}" dt="2024-03-20T11:18:07.436" v="1877" actId="478"/>
          <ac:spMkLst>
            <pc:docMk/>
            <pc:sldMk cId="1985706698" sldId="688"/>
            <ac:spMk id="7" creationId="{EDDEB853-32E3-7732-DEDC-A3D605AEEE0F}"/>
          </ac:spMkLst>
        </pc:spChg>
        <pc:spChg chg="del">
          <ac:chgData name="Federica Lapolla" userId="6b83f417-c789-4700-a508-dc13352029ef" providerId="ADAL" clId="{563D9D5E-BB59-4762-A88D-E026CAEE5057}" dt="2024-03-20T11:18:08.539" v="1878" actId="478"/>
          <ac:spMkLst>
            <pc:docMk/>
            <pc:sldMk cId="1985706698" sldId="688"/>
            <ac:spMk id="8" creationId="{DE5484B7-8FB9-1AD9-204C-D0DC0367A568}"/>
          </ac:spMkLst>
        </pc:spChg>
        <pc:spChg chg="add mod">
          <ac:chgData name="Federica Lapolla" userId="6b83f417-c789-4700-a508-dc13352029ef" providerId="ADAL" clId="{563D9D5E-BB59-4762-A88D-E026CAEE5057}" dt="2024-03-20T11:35:36.077" v="2194" actId="255"/>
          <ac:spMkLst>
            <pc:docMk/>
            <pc:sldMk cId="1985706698" sldId="688"/>
            <ac:spMk id="9" creationId="{29D31001-7661-7189-5A6C-FFB0B8DE739B}"/>
          </ac:spMkLst>
        </pc:spChg>
        <pc:spChg chg="mod">
          <ac:chgData name="Federica Lapolla" userId="6b83f417-c789-4700-a508-dc13352029ef" providerId="ADAL" clId="{563D9D5E-BB59-4762-A88D-E026CAEE5057}" dt="2024-03-20T11:35:31.241" v="2192" actId="255"/>
          <ac:spMkLst>
            <pc:docMk/>
            <pc:sldMk cId="1985706698" sldId="688"/>
            <ac:spMk id="10" creationId="{5D59CBAC-3957-70BA-D7E0-43175DEBD8B6}"/>
          </ac:spMkLst>
        </pc:spChg>
        <pc:spChg chg="mod">
          <ac:chgData name="Federica Lapolla" userId="6b83f417-c789-4700-a508-dc13352029ef" providerId="ADAL" clId="{563D9D5E-BB59-4762-A88D-E026CAEE5057}" dt="2024-03-20T11:35:39.022" v="2195" actId="14100"/>
          <ac:spMkLst>
            <pc:docMk/>
            <pc:sldMk cId="1985706698" sldId="688"/>
            <ac:spMk id="11" creationId="{E69BBDCB-1007-131C-BE0C-795BD3EE9C8B}"/>
          </ac:spMkLst>
        </pc:spChg>
        <pc:spChg chg="mod">
          <ac:chgData name="Federica Lapolla" userId="6b83f417-c789-4700-a508-dc13352029ef" providerId="ADAL" clId="{563D9D5E-BB59-4762-A88D-E026CAEE5057}" dt="2024-03-20T11:35:33.194" v="2193" actId="255"/>
          <ac:spMkLst>
            <pc:docMk/>
            <pc:sldMk cId="1985706698" sldId="688"/>
            <ac:spMk id="12" creationId="{3E590F25-175A-A535-E441-16D911906B1F}"/>
          </ac:spMkLst>
        </pc:spChg>
        <pc:spChg chg="mod">
          <ac:chgData name="Federica Lapolla" userId="6b83f417-c789-4700-a508-dc13352029ef" providerId="ADAL" clId="{563D9D5E-BB59-4762-A88D-E026CAEE5057}" dt="2024-03-20T11:25:50.413" v="1995" actId="1076"/>
          <ac:spMkLst>
            <pc:docMk/>
            <pc:sldMk cId="1985706698" sldId="688"/>
            <ac:spMk id="28" creationId="{1FD843CC-B95E-8BD9-CDF2-1DF132F79D88}"/>
          </ac:spMkLst>
        </pc:spChg>
        <pc:spChg chg="del">
          <ac:chgData name="Federica Lapolla" userId="6b83f417-c789-4700-a508-dc13352029ef" providerId="ADAL" clId="{563D9D5E-BB59-4762-A88D-E026CAEE5057}" dt="2024-03-20T11:16:53.753" v="1859" actId="478"/>
          <ac:spMkLst>
            <pc:docMk/>
            <pc:sldMk cId="1985706698" sldId="688"/>
            <ac:spMk id="29" creationId="{99DE7E0B-A891-98AF-7D4E-8AC7EAA71953}"/>
          </ac:spMkLst>
        </pc:spChg>
        <pc:spChg chg="mod">
          <ac:chgData name="Federica Lapolla" userId="6b83f417-c789-4700-a508-dc13352029ef" providerId="ADAL" clId="{563D9D5E-BB59-4762-A88D-E026CAEE5057}" dt="2024-03-20T11:26:09.817" v="2000" actId="20577"/>
          <ac:spMkLst>
            <pc:docMk/>
            <pc:sldMk cId="1985706698" sldId="688"/>
            <ac:spMk id="30" creationId="{97455C6C-EE34-C9FD-A174-77E67D8C7901}"/>
          </ac:spMkLst>
        </pc:spChg>
        <pc:spChg chg="del">
          <ac:chgData name="Federica Lapolla" userId="6b83f417-c789-4700-a508-dc13352029ef" providerId="ADAL" clId="{563D9D5E-BB59-4762-A88D-E026CAEE5057}" dt="2024-03-20T11:16:56.536" v="1861" actId="478"/>
          <ac:spMkLst>
            <pc:docMk/>
            <pc:sldMk cId="1985706698" sldId="688"/>
            <ac:spMk id="31" creationId="{3251A79B-AA6D-2DBF-D1B8-4EB152ED8C9B}"/>
          </ac:spMkLst>
        </pc:spChg>
        <pc:spChg chg="del">
          <ac:chgData name="Federica Lapolla" userId="6b83f417-c789-4700-a508-dc13352029ef" providerId="ADAL" clId="{563D9D5E-BB59-4762-A88D-E026CAEE5057}" dt="2024-03-20T11:16:55.424" v="1860" actId="478"/>
          <ac:spMkLst>
            <pc:docMk/>
            <pc:sldMk cId="1985706698" sldId="688"/>
            <ac:spMk id="32" creationId="{72DC9CC2-AA60-1266-2BB4-023ACC8C0144}"/>
          </ac:spMkLst>
        </pc:spChg>
        <pc:spChg chg="mod">
          <ac:chgData name="Federica Lapolla" userId="6b83f417-c789-4700-a508-dc13352029ef" providerId="ADAL" clId="{563D9D5E-BB59-4762-A88D-E026CAEE5057}" dt="2024-03-20T11:28:30.558" v="2019" actId="1076"/>
          <ac:spMkLst>
            <pc:docMk/>
            <pc:sldMk cId="1985706698" sldId="688"/>
            <ac:spMk id="37" creationId="{0B1BF5EB-F535-3A3D-F223-E1384DF5690D}"/>
          </ac:spMkLst>
        </pc:spChg>
        <pc:picChg chg="add mod">
          <ac:chgData name="Federica Lapolla" userId="6b83f417-c789-4700-a508-dc13352029ef" providerId="ADAL" clId="{563D9D5E-BB59-4762-A88D-E026CAEE5057}" dt="2024-03-20T11:19:03.450" v="1886" actId="1076"/>
          <ac:picMkLst>
            <pc:docMk/>
            <pc:sldMk cId="1985706698" sldId="688"/>
            <ac:picMk id="13" creationId="{3E019C5A-F9E1-EDEE-7073-690EBA82FEF8}"/>
          </ac:picMkLst>
        </pc:picChg>
      </pc:sldChg>
    </pc:docChg>
  </pc:docChgLst>
  <pc:docChgLst>
    <pc:chgData name="Federica Lapolla" userId="6b83f417-c789-4700-a508-dc13352029ef" providerId="ADAL" clId="{0C7E5374-2B9A-4039-9EE2-F3109CC29EB3}"/>
    <pc:docChg chg="undo custSel delSld modSld sldOrd delMainMaster">
      <pc:chgData name="Federica Lapolla" userId="6b83f417-c789-4700-a508-dc13352029ef" providerId="ADAL" clId="{0C7E5374-2B9A-4039-9EE2-F3109CC29EB3}" dt="2024-11-04T15:42:26.934" v="1877" actId="20577"/>
      <pc:docMkLst>
        <pc:docMk/>
      </pc:docMkLst>
      <pc:sldChg chg="modSp mod">
        <pc:chgData name="Federica Lapolla" userId="6b83f417-c789-4700-a508-dc13352029ef" providerId="ADAL" clId="{0C7E5374-2B9A-4039-9EE2-F3109CC29EB3}" dt="2024-11-04T15:42:26.934" v="1877" actId="20577"/>
        <pc:sldMkLst>
          <pc:docMk/>
          <pc:sldMk cId="346200885" sldId="260"/>
        </pc:sldMkLst>
        <pc:spChg chg="mod">
          <ac:chgData name="Federica Lapolla" userId="6b83f417-c789-4700-a508-dc13352029ef" providerId="ADAL" clId="{0C7E5374-2B9A-4039-9EE2-F3109CC29EB3}" dt="2024-11-04T15:42:26.934" v="1877" actId="20577"/>
          <ac:spMkLst>
            <pc:docMk/>
            <pc:sldMk cId="346200885" sldId="260"/>
            <ac:spMk id="2" creationId="{1CC8C91C-4392-0A4F-9346-A6DCBDCFC905}"/>
          </ac:spMkLst>
        </pc:spChg>
      </pc:sldChg>
      <pc:sldChg chg="modSp mod">
        <pc:chgData name="Federica Lapolla" userId="6b83f417-c789-4700-a508-dc13352029ef" providerId="ADAL" clId="{0C7E5374-2B9A-4039-9EE2-F3109CC29EB3}" dt="2024-11-04T15:36:24.195" v="1866" actId="1076"/>
        <pc:sldMkLst>
          <pc:docMk/>
          <pc:sldMk cId="710124572" sldId="638"/>
        </pc:sldMkLst>
        <pc:spChg chg="mod">
          <ac:chgData name="Federica Lapolla" userId="6b83f417-c789-4700-a508-dc13352029ef" providerId="ADAL" clId="{0C7E5374-2B9A-4039-9EE2-F3109CC29EB3}" dt="2024-11-04T15:36:24.195" v="1866" actId="1076"/>
          <ac:spMkLst>
            <pc:docMk/>
            <pc:sldMk cId="710124572" sldId="638"/>
            <ac:spMk id="8" creationId="{1238C684-CE5D-EA3B-D0BA-75AF310296F5}"/>
          </ac:spMkLst>
        </pc:spChg>
      </pc:sldChg>
      <pc:sldChg chg="addSp delSp modSp mod ord">
        <pc:chgData name="Federica Lapolla" userId="6b83f417-c789-4700-a508-dc13352029ef" providerId="ADAL" clId="{0C7E5374-2B9A-4039-9EE2-F3109CC29EB3}" dt="2024-11-04T11:36:01.582" v="1372" actId="1076"/>
        <pc:sldMkLst>
          <pc:docMk/>
          <pc:sldMk cId="1813282710" sldId="674"/>
        </pc:sldMkLst>
        <pc:spChg chg="mod">
          <ac:chgData name="Federica Lapolla" userId="6b83f417-c789-4700-a508-dc13352029ef" providerId="ADAL" clId="{0C7E5374-2B9A-4039-9EE2-F3109CC29EB3}" dt="2024-11-04T11:36:01.582" v="1372" actId="1076"/>
          <ac:spMkLst>
            <pc:docMk/>
            <pc:sldMk cId="1813282710" sldId="674"/>
            <ac:spMk id="2" creationId="{C9A11892-28BA-461C-9AE6-70798E396E7B}"/>
          </ac:spMkLst>
        </pc:spChg>
        <pc:spChg chg="del mod">
          <ac:chgData name="Federica Lapolla" userId="6b83f417-c789-4700-a508-dc13352029ef" providerId="ADAL" clId="{0C7E5374-2B9A-4039-9EE2-F3109CC29EB3}" dt="2024-11-04T10:49:53.593" v="175" actId="478"/>
          <ac:spMkLst>
            <pc:docMk/>
            <pc:sldMk cId="1813282710" sldId="674"/>
            <ac:spMk id="3" creationId="{17B1BB8E-2380-4F11-8E16-FD49ABCCDE1F}"/>
          </ac:spMkLst>
        </pc:spChg>
        <pc:spChg chg="del">
          <ac:chgData name="Federica Lapolla" userId="6b83f417-c789-4700-a508-dc13352029ef" providerId="ADAL" clId="{0C7E5374-2B9A-4039-9EE2-F3109CC29EB3}" dt="2024-11-04T10:50:22.643" v="183" actId="478"/>
          <ac:spMkLst>
            <pc:docMk/>
            <pc:sldMk cId="1813282710" sldId="674"/>
            <ac:spMk id="6" creationId="{DAA1D4FC-07C9-5CB2-1255-1F52D5AC3CBD}"/>
          </ac:spMkLst>
        </pc:spChg>
        <pc:spChg chg="del mod">
          <ac:chgData name="Federica Lapolla" userId="6b83f417-c789-4700-a508-dc13352029ef" providerId="ADAL" clId="{0C7E5374-2B9A-4039-9EE2-F3109CC29EB3}" dt="2024-11-04T10:56:05.249" v="546" actId="478"/>
          <ac:spMkLst>
            <pc:docMk/>
            <pc:sldMk cId="1813282710" sldId="674"/>
            <ac:spMk id="7" creationId="{402C4108-06BE-13EB-9800-D5E6BD00619C}"/>
          </ac:spMkLst>
        </pc:spChg>
        <pc:spChg chg="add del mod">
          <ac:chgData name="Federica Lapolla" userId="6b83f417-c789-4700-a508-dc13352029ef" providerId="ADAL" clId="{0C7E5374-2B9A-4039-9EE2-F3109CC29EB3}" dt="2024-11-04T10:49:55.658" v="176" actId="478"/>
          <ac:spMkLst>
            <pc:docMk/>
            <pc:sldMk cId="1813282710" sldId="674"/>
            <ac:spMk id="8" creationId="{720B8C49-7B3D-B4E2-E0A8-9076421E21EC}"/>
          </ac:spMkLst>
        </pc:spChg>
        <pc:spChg chg="add mod">
          <ac:chgData name="Federica Lapolla" userId="6b83f417-c789-4700-a508-dc13352029ef" providerId="ADAL" clId="{0C7E5374-2B9A-4039-9EE2-F3109CC29EB3}" dt="2024-11-04T11:32:10.532" v="1371" actId="20577"/>
          <ac:spMkLst>
            <pc:docMk/>
            <pc:sldMk cId="1813282710" sldId="674"/>
            <ac:spMk id="10" creationId="{86B634DB-F23A-70CC-5864-62902D00A6D6}"/>
          </ac:spMkLst>
        </pc:spChg>
        <pc:picChg chg="add mod">
          <ac:chgData name="Federica Lapolla" userId="6b83f417-c789-4700-a508-dc13352029ef" providerId="ADAL" clId="{0C7E5374-2B9A-4039-9EE2-F3109CC29EB3}" dt="2024-11-04T11:16:29.661" v="884" actId="1076"/>
          <ac:picMkLst>
            <pc:docMk/>
            <pc:sldMk cId="1813282710" sldId="674"/>
            <ac:picMk id="11" creationId="{350BE298-88C7-F440-2CE0-467A8F4DBA75}"/>
          </ac:picMkLst>
        </pc:picChg>
      </pc:sldChg>
      <pc:sldChg chg="del">
        <pc:chgData name="Federica Lapolla" userId="6b83f417-c789-4700-a508-dc13352029ef" providerId="ADAL" clId="{0C7E5374-2B9A-4039-9EE2-F3109CC29EB3}" dt="2024-11-04T10:32:04.930" v="23" actId="47"/>
        <pc:sldMkLst>
          <pc:docMk/>
          <pc:sldMk cId="3647044464" sldId="687"/>
        </pc:sldMkLst>
      </pc:sldChg>
      <pc:sldChg chg="del ord">
        <pc:chgData name="Federica Lapolla" userId="6b83f417-c789-4700-a508-dc13352029ef" providerId="ADAL" clId="{0C7E5374-2B9A-4039-9EE2-F3109CC29EB3}" dt="2024-11-04T10:33:46.285" v="27" actId="47"/>
        <pc:sldMkLst>
          <pc:docMk/>
          <pc:sldMk cId="1985706698" sldId="688"/>
        </pc:sldMkLst>
      </pc:sldChg>
      <pc:sldChg chg="del">
        <pc:chgData name="Federica Lapolla" userId="6b83f417-c789-4700-a508-dc13352029ef" providerId="ADAL" clId="{0C7E5374-2B9A-4039-9EE2-F3109CC29EB3}" dt="2024-11-04T10:32:22.319" v="26" actId="47"/>
        <pc:sldMkLst>
          <pc:docMk/>
          <pc:sldMk cId="3652391271" sldId="689"/>
        </pc:sldMkLst>
      </pc:sldChg>
      <pc:sldChg chg="addSp delSp modSp mod setBg">
        <pc:chgData name="Federica Lapolla" userId="6b83f417-c789-4700-a508-dc13352029ef" providerId="ADAL" clId="{0C7E5374-2B9A-4039-9EE2-F3109CC29EB3}" dt="2024-11-04T11:37:08.785" v="1419" actId="20577"/>
        <pc:sldMkLst>
          <pc:docMk/>
          <pc:sldMk cId="2317896482" sldId="690"/>
        </pc:sldMkLst>
        <pc:spChg chg="mod">
          <ac:chgData name="Federica Lapolla" userId="6b83f417-c789-4700-a508-dc13352029ef" providerId="ADAL" clId="{0C7E5374-2B9A-4039-9EE2-F3109CC29EB3}" dt="2024-11-04T11:24:48.658" v="1089" actId="1076"/>
          <ac:spMkLst>
            <pc:docMk/>
            <pc:sldMk cId="2317896482" sldId="690"/>
            <ac:spMk id="2" creationId="{C9A11892-28BA-461C-9AE6-70798E396E7B}"/>
          </ac:spMkLst>
        </pc:spChg>
        <pc:spChg chg="add del mod">
          <ac:chgData name="Federica Lapolla" userId="6b83f417-c789-4700-a508-dc13352029ef" providerId="ADAL" clId="{0C7E5374-2B9A-4039-9EE2-F3109CC29EB3}" dt="2024-11-04T11:37:08.785" v="1419" actId="20577"/>
          <ac:spMkLst>
            <pc:docMk/>
            <pc:sldMk cId="2317896482" sldId="690"/>
            <ac:spMk id="3" creationId="{17B1BB8E-2380-4F11-8E16-FD49ABCCDE1F}"/>
          </ac:spMkLst>
        </pc:spChg>
        <pc:spChg chg="mod ord">
          <ac:chgData name="Federica Lapolla" userId="6b83f417-c789-4700-a508-dc13352029ef" providerId="ADAL" clId="{0C7E5374-2B9A-4039-9EE2-F3109CC29EB3}" dt="2024-11-04T10:59:44.901" v="732" actId="26606"/>
          <ac:spMkLst>
            <pc:docMk/>
            <pc:sldMk cId="2317896482" sldId="690"/>
            <ac:spMk id="5" creationId="{465BA2F9-BE02-6354-49DA-6ECE9A826C60}"/>
          </ac:spMkLst>
        </pc:spChg>
        <pc:spChg chg="add mod">
          <ac:chgData name="Federica Lapolla" userId="6b83f417-c789-4700-a508-dc13352029ef" providerId="ADAL" clId="{0C7E5374-2B9A-4039-9EE2-F3109CC29EB3}" dt="2024-11-04T11:26:09.225" v="1096" actId="14100"/>
          <ac:spMkLst>
            <pc:docMk/>
            <pc:sldMk cId="2317896482" sldId="690"/>
            <ac:spMk id="7" creationId="{AFFF1081-7047-EBCA-1FB7-BF4E2BF9BD01}"/>
          </ac:spMkLst>
        </pc:spChg>
        <pc:spChg chg="add del">
          <ac:chgData name="Federica Lapolla" userId="6b83f417-c789-4700-a508-dc13352029ef" providerId="ADAL" clId="{0C7E5374-2B9A-4039-9EE2-F3109CC29EB3}" dt="2024-11-04T10:59:44.901" v="732" actId="26606"/>
          <ac:spMkLst>
            <pc:docMk/>
            <pc:sldMk cId="2317896482" sldId="690"/>
            <ac:spMk id="19" creationId="{687AFE0E-B37D-4531-AFE8-231C8348EAF1}"/>
          </ac:spMkLst>
        </pc:spChg>
        <pc:graphicFrameChg chg="add del">
          <ac:chgData name="Federica Lapolla" userId="6b83f417-c789-4700-a508-dc13352029ef" providerId="ADAL" clId="{0C7E5374-2B9A-4039-9EE2-F3109CC29EB3}" dt="2024-11-04T11:11:31.758" v="842" actId="26606"/>
          <ac:graphicFrameMkLst>
            <pc:docMk/>
            <pc:sldMk cId="2317896482" sldId="690"/>
            <ac:graphicFrameMk id="16" creationId="{B9151F33-B41F-5591-7ED2-F32603148C31}"/>
          </ac:graphicFrameMkLst>
        </pc:graphicFrameChg>
        <pc:graphicFrameChg chg="add del">
          <ac:chgData name="Federica Lapolla" userId="6b83f417-c789-4700-a508-dc13352029ef" providerId="ADAL" clId="{0C7E5374-2B9A-4039-9EE2-F3109CC29EB3}" dt="2024-11-04T11:11:48.629" v="844" actId="26606"/>
          <ac:graphicFrameMkLst>
            <pc:docMk/>
            <pc:sldMk cId="2317896482" sldId="690"/>
            <ac:graphicFrameMk id="18" creationId="{2C0D82D4-04BE-0DEB-95C6-9FE17BDD44B4}"/>
          </ac:graphicFrameMkLst>
        </pc:graphicFrameChg>
        <pc:picChg chg="add mod ord">
          <ac:chgData name="Federica Lapolla" userId="6b83f417-c789-4700-a508-dc13352029ef" providerId="ADAL" clId="{0C7E5374-2B9A-4039-9EE2-F3109CC29EB3}" dt="2024-11-04T11:10:06.291" v="839" actId="1076"/>
          <ac:picMkLst>
            <pc:docMk/>
            <pc:sldMk cId="2317896482" sldId="690"/>
            <ac:picMk id="4" creationId="{76CD158E-A8D3-B8D4-92B5-3F30EE0343CA}"/>
          </ac:picMkLst>
        </pc:picChg>
        <pc:picChg chg="ord">
          <ac:chgData name="Federica Lapolla" userId="6b83f417-c789-4700-a508-dc13352029ef" providerId="ADAL" clId="{0C7E5374-2B9A-4039-9EE2-F3109CC29EB3}" dt="2024-11-04T10:59:44.901" v="732" actId="26606"/>
          <ac:picMkLst>
            <pc:docMk/>
            <pc:sldMk cId="2317896482" sldId="690"/>
            <ac:picMk id="14" creationId="{192A4FB7-72A5-4D77-BFEC-FBAA2609FCCA}"/>
          </ac:picMkLst>
        </pc:picChg>
      </pc:sldChg>
      <pc:sldChg chg="addSp delSp modSp mod">
        <pc:chgData name="Federica Lapolla" userId="6b83f417-c789-4700-a508-dc13352029ef" providerId="ADAL" clId="{0C7E5374-2B9A-4039-9EE2-F3109CC29EB3}" dt="2024-11-04T15:35:49.044" v="1865" actId="6549"/>
        <pc:sldMkLst>
          <pc:docMk/>
          <pc:sldMk cId="1962732437" sldId="691"/>
        </pc:sldMkLst>
        <pc:spChg chg="mod">
          <ac:chgData name="Federica Lapolla" userId="6b83f417-c789-4700-a508-dc13352029ef" providerId="ADAL" clId="{0C7E5374-2B9A-4039-9EE2-F3109CC29EB3}" dt="2024-11-04T11:25:07.721" v="1091" actId="1076"/>
          <ac:spMkLst>
            <pc:docMk/>
            <pc:sldMk cId="1962732437" sldId="691"/>
            <ac:spMk id="2" creationId="{CF887958-E7A5-EF59-AFB9-99DA59B8EF5D}"/>
          </ac:spMkLst>
        </pc:spChg>
        <pc:spChg chg="mod">
          <ac:chgData name="Federica Lapolla" userId="6b83f417-c789-4700-a508-dc13352029ef" providerId="ADAL" clId="{0C7E5374-2B9A-4039-9EE2-F3109CC29EB3}" dt="2024-11-04T15:35:49.044" v="1865" actId="6549"/>
          <ac:spMkLst>
            <pc:docMk/>
            <pc:sldMk cId="1962732437" sldId="691"/>
            <ac:spMk id="3" creationId="{A5B13428-1BCB-A9AD-C964-3C6984FBAC58}"/>
          </ac:spMkLst>
        </pc:spChg>
        <pc:spChg chg="mod">
          <ac:chgData name="Federica Lapolla" userId="6b83f417-c789-4700-a508-dc13352029ef" providerId="ADAL" clId="{0C7E5374-2B9A-4039-9EE2-F3109CC29EB3}" dt="2024-11-04T15:33:26.208" v="1840" actId="20577"/>
          <ac:spMkLst>
            <pc:docMk/>
            <pc:sldMk cId="1962732437" sldId="691"/>
            <ac:spMk id="6" creationId="{DF3BA60F-826C-88E4-8AE5-EF3AA0B4524D}"/>
          </ac:spMkLst>
        </pc:spChg>
        <pc:spChg chg="del">
          <ac:chgData name="Federica Lapolla" userId="6b83f417-c789-4700-a508-dc13352029ef" providerId="ADAL" clId="{0C7E5374-2B9A-4039-9EE2-F3109CC29EB3}" dt="2024-11-04T10:36:09.691" v="34" actId="478"/>
          <ac:spMkLst>
            <pc:docMk/>
            <pc:sldMk cId="1962732437" sldId="691"/>
            <ac:spMk id="7" creationId="{252F9DF7-A36C-7FE7-6FEC-184E990A02EB}"/>
          </ac:spMkLst>
        </pc:spChg>
        <pc:spChg chg="add mod">
          <ac:chgData name="Federica Lapolla" userId="6b83f417-c789-4700-a508-dc13352029ef" providerId="ADAL" clId="{0C7E5374-2B9A-4039-9EE2-F3109CC29EB3}" dt="2024-11-04T11:20:13.446" v="1031" actId="122"/>
          <ac:spMkLst>
            <pc:docMk/>
            <pc:sldMk cId="1962732437" sldId="691"/>
            <ac:spMk id="13" creationId="{9D4B2190-1EF5-82C5-EDEC-C1D8A151A97F}"/>
          </ac:spMkLst>
        </pc:spChg>
        <pc:picChg chg="add del mod">
          <ac:chgData name="Federica Lapolla" userId="6b83f417-c789-4700-a508-dc13352029ef" providerId="ADAL" clId="{0C7E5374-2B9A-4039-9EE2-F3109CC29EB3}" dt="2024-11-04T10:46:16.300" v="83" actId="478"/>
          <ac:picMkLst>
            <pc:docMk/>
            <pc:sldMk cId="1962732437" sldId="691"/>
            <ac:picMk id="4" creationId="{8779015B-3856-EFB7-599B-65DDBC092E18}"/>
          </ac:picMkLst>
        </pc:picChg>
        <pc:picChg chg="add mod ord">
          <ac:chgData name="Federica Lapolla" userId="6b83f417-c789-4700-a508-dc13352029ef" providerId="ADAL" clId="{0C7E5374-2B9A-4039-9EE2-F3109CC29EB3}" dt="2024-11-04T15:28:44.584" v="1818" actId="1076"/>
          <ac:picMkLst>
            <pc:docMk/>
            <pc:sldMk cId="1962732437" sldId="691"/>
            <ac:picMk id="9" creationId="{667EB2D4-FE2B-0BF4-81BB-89DBF8DCC8EB}"/>
          </ac:picMkLst>
        </pc:picChg>
        <pc:picChg chg="add mod">
          <ac:chgData name="Federica Lapolla" userId="6b83f417-c789-4700-a508-dc13352029ef" providerId="ADAL" clId="{0C7E5374-2B9A-4039-9EE2-F3109CC29EB3}" dt="2024-11-04T15:28:47.675" v="1819" actId="1076"/>
          <ac:picMkLst>
            <pc:docMk/>
            <pc:sldMk cId="1962732437" sldId="691"/>
            <ac:picMk id="11" creationId="{7ECC8695-ED13-F90B-944D-1CA11F4D80DA}"/>
          </ac:picMkLst>
        </pc:picChg>
        <pc:picChg chg="add mod">
          <ac:chgData name="Federica Lapolla" userId="6b83f417-c789-4700-a508-dc13352029ef" providerId="ADAL" clId="{0C7E5374-2B9A-4039-9EE2-F3109CC29EB3}" dt="2024-11-04T10:37:12.895" v="44" actId="14100"/>
          <ac:picMkLst>
            <pc:docMk/>
            <pc:sldMk cId="1962732437" sldId="691"/>
            <ac:picMk id="1026" creationId="{FC5093EC-9196-C091-8EB5-F5B7A4E64151}"/>
          </ac:picMkLst>
        </pc:picChg>
      </pc:sldChg>
      <pc:sldMasterChg chg="del delSldLayout">
        <pc:chgData name="Federica Lapolla" userId="6b83f417-c789-4700-a508-dc13352029ef" providerId="ADAL" clId="{0C7E5374-2B9A-4039-9EE2-F3109CC29EB3}" dt="2024-11-04T10:33:46.285" v="27" actId="47"/>
        <pc:sldMasterMkLst>
          <pc:docMk/>
          <pc:sldMasterMk cId="1000932885" sldId="2147483648"/>
        </pc:sldMasterMkLst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2236235884" sldId="2147483649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1347919123" sldId="2147483650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029737973" sldId="2147483651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1127371367" sldId="2147483652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443171864" sldId="2147483653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2011152538" sldId="2147483654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528129753" sldId="2147483655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716873367" sldId="2147483656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569555189" sldId="2147483657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630177708" sldId="2147483658"/>
          </pc:sldLayoutMkLst>
        </pc:sldLayoutChg>
        <pc:sldLayoutChg chg="del">
          <pc:chgData name="Federica Lapolla" userId="6b83f417-c789-4700-a508-dc13352029ef" providerId="ADAL" clId="{0C7E5374-2B9A-4039-9EE2-F3109CC29EB3}" dt="2024-11-04T10:33:46.285" v="27" actId="47"/>
          <pc:sldLayoutMkLst>
            <pc:docMk/>
            <pc:sldMasterMk cId="1000932885" sldId="2147483648"/>
            <pc:sldLayoutMk cId="3882649057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CD30E-22DB-4B84-9D32-F8B130FCD3E6}" type="datetimeFigureOut">
              <a:rPr lang="it-IT" smtClean="0"/>
              <a:t>05/11/2024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32EB7-D85E-4FD5-B41D-88414158E5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7347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E06D1A-2DDE-E843-8180-F1DB5D21B022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253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251037-97A6-7F40-AC34-55BB2C0C65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143" y="2151116"/>
            <a:ext cx="8595007" cy="1095875"/>
          </a:xfrm>
        </p:spPr>
        <p:txBody>
          <a:bodyPr lIns="0" tIns="0" rIns="0" bIns="0" anchor="t">
            <a:noAutofit/>
          </a:bodyPr>
          <a:lstStyle>
            <a:lvl1pPr algn="l">
              <a:defRPr sz="4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C7DDAD5-31C0-404E-B9E3-17C34A443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1503" y="3698546"/>
            <a:ext cx="8595007" cy="89208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9F3A6E-38C8-FC4B-BC02-190F437C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8100" y="6237288"/>
            <a:ext cx="158372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F9D76094-BD0B-4E05-80E8-99807F0CF4E0}" type="datetime1">
              <a:rPr lang="it-IT" smtClean="0"/>
              <a:t>05/11/2024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A32533-92E8-7245-ABB8-F6B8D8A1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61502" y="6237288"/>
            <a:ext cx="711843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2CEA71-5A64-D64D-8519-7B160BBB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9" y="6237288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6C48896-D70F-F649-8EE1-34B9419100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5195" y="183024"/>
            <a:ext cx="3501291" cy="15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39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3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7287">
          <p15:clr>
            <a:srgbClr val="FBAE40"/>
          </p15:clr>
        </p15:guide>
        <p15:guide id="4" orient="horz" pos="391">
          <p15:clr>
            <a:srgbClr val="FBAE40"/>
          </p15:clr>
        </p15:guide>
        <p15:guide id="5" pos="82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D6C4B-1044-B440-80A9-C0C2830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4148137" cy="1718450"/>
          </a:xfrm>
        </p:spPr>
        <p:txBody>
          <a:bodyPr lIns="0" tIns="0" rIns="0" bIns="0" anchor="t">
            <a:no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204552A-B3C1-CF43-A9EF-3EC19A72A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749" y="620713"/>
            <a:ext cx="6294363" cy="5241372"/>
          </a:xfrm>
        </p:spPr>
        <p:txBody>
          <a:bodyPr lIns="0" tIns="0" rIns="0" bIns="0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7A3905-4BB8-8746-B507-1F9FDA355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3888" y="2672317"/>
            <a:ext cx="4148137" cy="318976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D792C34B-5132-1042-B274-AA888FF860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3744AD1F-46DB-4255-BFC3-E305A444A2B5}" type="datetime1">
              <a:rPr lang="it-IT" smtClean="0"/>
              <a:t>05/11/2024</a:t>
            </a:fld>
            <a:endParaRPr lang="it-IT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C2B87C32-B3D0-A74D-A5AD-2B178C13F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11" name="Segnaposto numero diapositiva 5">
            <a:extLst>
              <a:ext uri="{FF2B5EF4-FFF2-40B4-BE49-F238E27FC236}">
                <a16:creationId xmlns:a16="http://schemas.microsoft.com/office/drawing/2014/main" id="{BDE9EC74-8C92-3E47-A0EE-70602A288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42120F3E-3972-CB4D-8CBB-8059BBD8A6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24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356862-08D6-D043-8101-0C942A90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79BD8B1-071B-5441-8458-69015A25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7" y="1701209"/>
            <a:ext cx="10944226" cy="4196317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9508FB3-AA69-A94C-B213-9F99069B4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E96CCBD6-C59A-4F68-816B-CD0502E93E52}" type="datetime1">
              <a:rPr lang="it-IT" smtClean="0"/>
              <a:t>05/11/2024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07174F-2A4C-4048-B749-6C962CA97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5171C0-6750-D74F-87A3-A8E02CFF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5EF0133-97DC-DB45-BFD2-BB1D5A3F5B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4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ore ne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F44DAD-0204-1D4D-9C2C-3934E4429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508730"/>
            <a:ext cx="10723562" cy="1840540"/>
          </a:xfrm>
        </p:spPr>
        <p:txBody>
          <a:bodyPr lIns="0" tIns="0" rIns="0" bIns="0" anchor="ctr">
            <a:noAutofit/>
          </a:bodyPr>
          <a:lstStyle>
            <a:lvl1pPr>
              <a:defRPr sz="4200"/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EBF73C-DB99-AE4E-AAA6-7B9DC7EC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349270"/>
            <a:ext cx="10723562" cy="188801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444059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paratore b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0CFAD03-8010-624B-9A8A-41785250783B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00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3F44DAD-0204-1D4D-9C2C-3934E4429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EBF73C-DB99-AE4E-AAA6-7B9DC7EC9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675730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e ross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>
            <a:extLst>
              <a:ext uri="{FF2B5EF4-FFF2-40B4-BE49-F238E27FC236}">
                <a16:creationId xmlns:a16="http://schemas.microsoft.com/office/drawing/2014/main" id="{743C06A5-A326-FB44-9DEE-D3544AD616B5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EB2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9E0E052-86FB-1A4E-A12E-B2A7FE5DE9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7FB1D6A1-4F58-2541-9242-A9E103EA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08653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e ver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>
            <a:extLst>
              <a:ext uri="{FF2B5EF4-FFF2-40B4-BE49-F238E27FC236}">
                <a16:creationId xmlns:a16="http://schemas.microsoft.com/office/drawing/2014/main" id="{743C06A5-A326-FB44-9DEE-D3544AD616B5}"/>
              </a:ext>
            </a:extLst>
          </p:cNvPr>
          <p:cNvSpPr/>
          <p:nvPr userDrawn="1"/>
        </p:nvSpPr>
        <p:spPr>
          <a:xfrm>
            <a:off x="0" y="1700213"/>
            <a:ext cx="12192000" cy="5157787"/>
          </a:xfrm>
          <a:custGeom>
            <a:avLst/>
            <a:gdLst>
              <a:gd name="connsiteX0" fmla="*/ 0 w 12192000"/>
              <a:gd name="connsiteY0" fmla="*/ 0 h 5157787"/>
              <a:gd name="connsiteX1" fmla="*/ 12192000 w 12192000"/>
              <a:gd name="connsiteY1" fmla="*/ 0 h 5157787"/>
              <a:gd name="connsiteX2" fmla="*/ 12192000 w 12192000"/>
              <a:gd name="connsiteY2" fmla="*/ 5157787 h 5157787"/>
              <a:gd name="connsiteX3" fmla="*/ 0 w 12192000"/>
              <a:gd name="connsiteY3" fmla="*/ 5157787 h 5157787"/>
              <a:gd name="connsiteX4" fmla="*/ 0 w 12192000"/>
              <a:gd name="connsiteY4" fmla="*/ 0 h 5157787"/>
              <a:gd name="connsiteX0" fmla="*/ 0 w 12192000"/>
              <a:gd name="connsiteY0" fmla="*/ 0 h 5157787"/>
              <a:gd name="connsiteX1" fmla="*/ 11346569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2142500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467544 w 12192000"/>
              <a:gd name="connsiteY1" fmla="*/ 1772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4903 h 5162690"/>
              <a:gd name="connsiteX1" fmla="*/ 5706656 w 12192000"/>
              <a:gd name="connsiteY1" fmla="*/ 0 h 5162690"/>
              <a:gd name="connsiteX2" fmla="*/ 12192000 w 12192000"/>
              <a:gd name="connsiteY2" fmla="*/ 1640145 h 5162690"/>
              <a:gd name="connsiteX3" fmla="*/ 12192000 w 12192000"/>
              <a:gd name="connsiteY3" fmla="*/ 5162690 h 5162690"/>
              <a:gd name="connsiteX4" fmla="*/ 0 w 12192000"/>
              <a:gd name="connsiteY4" fmla="*/ 5162690 h 5162690"/>
              <a:gd name="connsiteX5" fmla="*/ 0 w 12192000"/>
              <a:gd name="connsiteY5" fmla="*/ 4903 h 5162690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  <a:gd name="connsiteX0" fmla="*/ 0 w 12192000"/>
              <a:gd name="connsiteY0" fmla="*/ 0 h 5157787"/>
              <a:gd name="connsiteX1" fmla="*/ 6207240 w 12192000"/>
              <a:gd name="connsiteY1" fmla="*/ 8446 h 5157787"/>
              <a:gd name="connsiteX2" fmla="*/ 12192000 w 12192000"/>
              <a:gd name="connsiteY2" fmla="*/ 1635242 h 5157787"/>
              <a:gd name="connsiteX3" fmla="*/ 12192000 w 12192000"/>
              <a:gd name="connsiteY3" fmla="*/ 5157787 h 5157787"/>
              <a:gd name="connsiteX4" fmla="*/ 0 w 12192000"/>
              <a:gd name="connsiteY4" fmla="*/ 5157787 h 5157787"/>
              <a:gd name="connsiteX5" fmla="*/ 0 w 12192000"/>
              <a:gd name="connsiteY5" fmla="*/ 0 h 515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157787">
                <a:moveTo>
                  <a:pt x="0" y="0"/>
                </a:moveTo>
                <a:lnTo>
                  <a:pt x="6207240" y="8446"/>
                </a:lnTo>
                <a:cubicBezTo>
                  <a:pt x="8976396" y="63477"/>
                  <a:pt x="11231620" y="972837"/>
                  <a:pt x="12192000" y="1635242"/>
                </a:cubicBezTo>
                <a:lnTo>
                  <a:pt x="12192000" y="5157787"/>
                </a:lnTo>
                <a:lnTo>
                  <a:pt x="0" y="5157787"/>
                </a:lnTo>
                <a:lnTo>
                  <a:pt x="0" y="0"/>
                </a:lnTo>
                <a:close/>
              </a:path>
            </a:pathLst>
          </a:custGeom>
          <a:solidFill>
            <a:srgbClr val="7AB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9E0E052-86FB-1A4E-A12E-B2A7FE5DE9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238" y="2644125"/>
            <a:ext cx="7352408" cy="1840540"/>
          </a:xfrm>
        </p:spPr>
        <p:txBody>
          <a:bodyPr lIns="0" tIns="0" rIns="0" bIns="0" anchor="t" anchorCtr="0">
            <a:no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 </a:t>
            </a:r>
          </a:p>
        </p:txBody>
      </p:sp>
      <p:sp>
        <p:nvSpPr>
          <p:cNvPr id="7" name="Segnaposto testo 2">
            <a:extLst>
              <a:ext uri="{FF2B5EF4-FFF2-40B4-BE49-F238E27FC236}">
                <a16:creationId xmlns:a16="http://schemas.microsoft.com/office/drawing/2014/main" id="{7FB1D6A1-4F58-2541-9242-A9E103EAD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484665"/>
            <a:ext cx="7378782" cy="1515485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95158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F4527-07AE-9344-A67A-E4152619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3" cy="896199"/>
          </a:xfrm>
        </p:spPr>
        <p:txBody>
          <a:bodyPr lIns="0" tIns="0" rIns="0" bIns="0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965A97-9277-2342-AE00-CEE20DF1A6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3888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F921DC5-F8A7-8742-8250-F277F3FF8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1180" y="1694121"/>
            <a:ext cx="5216931" cy="4210493"/>
          </a:xfrm>
        </p:spPr>
        <p:txBody>
          <a:bodyPr lIns="0" tIns="0" rIns="0" bIns="0">
            <a:noAutofit/>
          </a:bodyPr>
          <a:lstStyle>
            <a:lvl1pPr>
              <a:lnSpc>
                <a:spcPct val="150000"/>
              </a:lnSpc>
              <a:defRPr/>
            </a:lvl1pPr>
          </a:lstStyle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13" name="Segnaposto data 3">
            <a:extLst>
              <a:ext uri="{FF2B5EF4-FFF2-40B4-BE49-F238E27FC236}">
                <a16:creationId xmlns:a16="http://schemas.microsoft.com/office/drawing/2014/main" id="{0269505F-20D0-DE4A-BE64-DDB3BF0D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0E233A1D-84A9-4C6E-98C2-B7B464F37713}" type="datetime1">
              <a:rPr lang="it-IT" smtClean="0"/>
              <a:t>05/11/2024</a:t>
            </a:fld>
            <a:endParaRPr lang="it-IT"/>
          </a:p>
        </p:txBody>
      </p:sp>
      <p:sp>
        <p:nvSpPr>
          <p:cNvPr id="14" name="Segnaposto piè di pagina 4">
            <a:extLst>
              <a:ext uri="{FF2B5EF4-FFF2-40B4-BE49-F238E27FC236}">
                <a16:creationId xmlns:a16="http://schemas.microsoft.com/office/drawing/2014/main" id="{2A3ED646-FCBC-5F40-97BE-F1DC837F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15" name="Segnaposto numero diapositiva 5">
            <a:extLst>
              <a:ext uri="{FF2B5EF4-FFF2-40B4-BE49-F238E27FC236}">
                <a16:creationId xmlns:a16="http://schemas.microsoft.com/office/drawing/2014/main" id="{284E39BA-111C-E14F-B2F6-1E709C052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0F5D6C98-B47E-614C-B42F-1CBA2F856E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48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E0457A-3FCC-ED44-8E64-578FB75EB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620713"/>
            <a:ext cx="10944225" cy="896199"/>
          </a:xfrm>
        </p:spPr>
        <p:txBody>
          <a:bodyPr lIns="0" tIns="0" rIns="0" bIns="0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3EDEE02-C11F-4043-9C17-30977933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A19EAAD5-E29C-429B-8355-D59286C84B60}" type="datetime1">
              <a:rPr lang="it-IT" smtClean="0"/>
              <a:t>05/11/2024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04B45C37-E13D-214C-BF12-DBB3036AA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87C27F29-B3F1-5B42-BB50-FBB69BD03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37EF5E8-8926-384A-973F-EB0F1D7A58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671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3">
            <a:extLst>
              <a:ext uri="{FF2B5EF4-FFF2-40B4-BE49-F238E27FC236}">
                <a16:creationId xmlns:a16="http://schemas.microsoft.com/office/drawing/2014/main" id="{9A6F9A97-8C97-3449-8B92-8DCCCAAB4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8148" y="6247625"/>
            <a:ext cx="1798036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E60E5296-BED0-4966-9040-9C84F3DB6591}" type="datetime1">
              <a:rPr lang="it-IT" smtClean="0"/>
              <a:t>05/11/2024</a:t>
            </a:fld>
            <a:endParaRPr lang="it-IT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2A0F1AF8-80A4-F345-B31B-DD9772EF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247625"/>
            <a:ext cx="5625952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lang="it-IT"/>
          </a:p>
        </p:txBody>
      </p:sp>
      <p:sp>
        <p:nvSpPr>
          <p:cNvPr id="8" name="Segnaposto numero diapositiva 5">
            <a:extLst>
              <a:ext uri="{FF2B5EF4-FFF2-40B4-BE49-F238E27FC236}">
                <a16:creationId xmlns:a16="http://schemas.microsoft.com/office/drawing/2014/main" id="{E21BA8B6-3BBF-3E45-9345-EC552D6B2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7758" y="6247625"/>
            <a:ext cx="1240354" cy="365125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BC82D62-A8A6-F240-8984-2BF9483B93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4651" y="5967773"/>
            <a:ext cx="1944250" cy="8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48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FFA0A21-91DA-8D44-AF19-E6140F923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620713"/>
            <a:ext cx="10944224" cy="106997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40AB5A-7466-A547-A9CF-A9FD8FB2D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1828799"/>
            <a:ext cx="10944224" cy="43481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it-IT"/>
              <a:t>Fare clic per modificare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36EF98-2733-4E46-AEBC-B067CC010E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247625"/>
            <a:ext cx="1798036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fld id="{E03864CD-1B6D-44BE-B543-91E56049A707}" type="datetime1">
              <a:rPr lang="it-IT" smtClean="0"/>
              <a:t>05/11/2024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2DAED1-842E-544E-8338-6160663F5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82562" y="6247625"/>
            <a:ext cx="7596340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6449E9-FDB8-3C4C-AA56-0380BBAFB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27758" y="6247625"/>
            <a:ext cx="1240354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Montserrat Light" pitchFamily="2" charset="77"/>
              </a:defRPr>
            </a:lvl1pPr>
          </a:lstStyle>
          <a:p>
            <a:fld id="{79B25B71-4615-EE48-B17C-88B6F433029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1557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0053A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B212E"/>
        </a:buClr>
        <a:buFont typeface="Arial" panose="020B0604020202020204" pitchFamily="34" charset="0"/>
        <a:buChar char="•"/>
        <a:defRPr sz="18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>
          <p15:clr>
            <a:srgbClr val="F26B43"/>
          </p15:clr>
        </p15:guide>
        <p15:guide id="2" orient="horz" pos="3929">
          <p15:clr>
            <a:srgbClr val="F26B43"/>
          </p15:clr>
        </p15:guide>
        <p15:guide id="3" pos="7287">
          <p15:clr>
            <a:srgbClr val="F26B43"/>
          </p15:clr>
        </p15:guide>
        <p15:guide id="4" orient="horz" pos="391">
          <p15:clr>
            <a:srgbClr val="F26B43"/>
          </p15:clr>
        </p15:guide>
        <p15:guide id="5" orient="horz" pos="107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6A2E89-A1DF-41A6-95C5-62EE504D69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912" y="1400241"/>
            <a:ext cx="6210154" cy="3438159"/>
          </a:xfrm>
        </p:spPr>
        <p:txBody>
          <a:bodyPr wrap="square" anchor="b">
            <a:normAutofit fontScale="90000"/>
          </a:bodyPr>
          <a:lstStyle/>
          <a:p>
            <a:pPr algn="ctr"/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4900" b="1" kern="10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it-IT" sz="4900" b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Avviso smart 2/2024</a:t>
            </a:r>
            <a:br>
              <a:rPr lang="it-IT" sz="2900" b="1" dirty="0">
                <a:solidFill>
                  <a:schemeClr val="accent1"/>
                </a:solidFill>
              </a:rPr>
            </a:br>
            <a:br>
              <a:rPr lang="it-IT" sz="2900" b="1" dirty="0"/>
            </a:br>
            <a:r>
              <a:rPr lang="it-IT" sz="3600" b="1" i="1" dirty="0">
                <a:solidFill>
                  <a:schemeClr val="accent2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Generazioni Digitali</a:t>
            </a:r>
            <a:br>
              <a:rPr lang="it-IT" sz="3600" b="1" i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3600" b="1" i="1" kern="100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br>
              <a:rPr lang="it-IT" sz="3600" b="1" dirty="0"/>
            </a:br>
            <a:endParaRPr lang="it-IT" sz="2800" b="1" i="1" kern="100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238C684-CE5D-EA3B-D0BA-75AF310296F5}"/>
              </a:ext>
            </a:extLst>
          </p:cNvPr>
          <p:cNvSpPr txBox="1"/>
          <p:nvPr/>
        </p:nvSpPr>
        <p:spPr>
          <a:xfrm>
            <a:off x="97046" y="4838400"/>
            <a:ext cx="6167886" cy="885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Webinar nazionale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7.11.2024</a:t>
            </a:r>
          </a:p>
        </p:txBody>
      </p:sp>
      <p:pic>
        <p:nvPicPr>
          <p:cNvPr id="10" name="Immagine 9" descr="Immagine che contiene vestiti, schermata, persone, donna&#10;&#10;Descrizione generata automaticamente">
            <a:extLst>
              <a:ext uri="{FF2B5EF4-FFF2-40B4-BE49-F238E27FC236}">
                <a16:creationId xmlns:a16="http://schemas.microsoft.com/office/drawing/2014/main" id="{5F8DBBEE-CC4A-B8C7-2A17-0B0B1EB9D1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" b="3"/>
          <a:stretch/>
        </p:blipFill>
        <p:spPr>
          <a:xfrm>
            <a:off x="7047513" y="975645"/>
            <a:ext cx="4443447" cy="4443447"/>
          </a:xfrm>
          <a:custGeom>
            <a:avLst/>
            <a:gdLst/>
            <a:ahLst/>
            <a:cxnLst/>
            <a:rect l="l" t="t" r="r" b="b"/>
            <a:pathLst>
              <a:path w="4694238" h="4694238">
                <a:moveTo>
                  <a:pt x="2347119" y="0"/>
                </a:moveTo>
                <a:cubicBezTo>
                  <a:pt x="3643397" y="0"/>
                  <a:pt x="4694238" y="1050841"/>
                  <a:pt x="4694238" y="2347119"/>
                </a:cubicBezTo>
                <a:cubicBezTo>
                  <a:pt x="4694238" y="3643397"/>
                  <a:pt x="3643397" y="4694238"/>
                  <a:pt x="2347119" y="4694238"/>
                </a:cubicBezTo>
                <a:cubicBezTo>
                  <a:pt x="1050841" y="4694238"/>
                  <a:pt x="0" y="3643397"/>
                  <a:pt x="0" y="2347119"/>
                </a:cubicBezTo>
                <a:cubicBezTo>
                  <a:pt x="0" y="1050841"/>
                  <a:pt x="1050841" y="0"/>
                  <a:pt x="234711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1012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192A4FB7-72A5-4D77-BFEC-FBAA2609F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6" y="6040348"/>
            <a:ext cx="1724025" cy="77152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C9A11892-28BA-461C-9AE6-70798E396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62" y="151489"/>
            <a:ext cx="10527960" cy="503209"/>
          </a:xfrm>
        </p:spPr>
        <p:txBody>
          <a:bodyPr anchor="b">
            <a:normAutofit/>
          </a:bodyPr>
          <a:lstStyle/>
          <a:p>
            <a:r>
              <a:rPr lang="it-IT" sz="2800" b="1" dirty="0">
                <a:latin typeface="Lato" panose="020F0502020204030203" pitchFamily="34" charset="0"/>
              </a:rPr>
              <a:t>Gli obiettivi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65BA2F9-BE02-6354-49DA-6ECE9A82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6B634DB-F23A-70CC-5864-62902D00A6D6}"/>
              </a:ext>
            </a:extLst>
          </p:cNvPr>
          <p:cNvSpPr txBox="1"/>
          <p:nvPr/>
        </p:nvSpPr>
        <p:spPr>
          <a:xfrm>
            <a:off x="258185" y="752919"/>
            <a:ext cx="7968651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Focus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Questione intergenerazionale e ruolo abilitante della digitalizzazione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Obiettivo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r>
              <a:rPr lang="it-IT" dirty="0">
                <a:solidFill>
                  <a:srgbClr val="404040"/>
                </a:solidFill>
                <a:latin typeface="Lato" panose="020F050202020403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Supportare le imprese di minori dimensioni nella gestione e valorizzazione delle diverse generazioni in azienda attraverso la leva abilitante della digitalizzazione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b="1" kern="100" dirty="0">
              <a:solidFill>
                <a:srgbClr val="404040"/>
              </a:solidFill>
              <a:latin typeface="Lato" panose="020F0502020204030203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r>
              <a:rPr lang="it-IT" sz="24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Piani formativi orientati a stimolare attraverso la digitalizzazione: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l’efficientamento dei processi 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il dialogo tra le diverse generazioni presenti in azienda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l’attrazione e la gestione dei giovani talenti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il miglioramento del mindset digitale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50BE298-88C7-F440-2CE0-467A8F4DBA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8573570" y="0"/>
            <a:ext cx="3508375" cy="3508375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328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6CD158E-A8D3-B8D4-92B5-3F30EE034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8859" y="0"/>
            <a:ext cx="2426820" cy="1872264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192A4FB7-72A5-4D77-BFEC-FBAA2609F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26" y="6040348"/>
            <a:ext cx="1724025" cy="77152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C9A11892-28BA-461C-9AE6-70798E396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09" y="160434"/>
            <a:ext cx="10527960" cy="503209"/>
          </a:xfrm>
        </p:spPr>
        <p:txBody>
          <a:bodyPr anchor="b">
            <a:normAutofit/>
          </a:bodyPr>
          <a:lstStyle/>
          <a:p>
            <a:r>
              <a:rPr lang="it-IT" sz="2800" b="1" dirty="0">
                <a:latin typeface="Lato" panose="020F0502020204030203" pitchFamily="34" charset="0"/>
              </a:rPr>
              <a:t>L’inquadramento dell’Avviso 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B1BB8E-2380-4F11-8E16-FD49ABCCD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309" y="1581834"/>
            <a:ext cx="10527960" cy="4665791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b="1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8000" b="1" kern="100" dirty="0"/>
              <a:t>Questione generazionale: </a:t>
            </a:r>
            <a:r>
              <a:rPr lang="it-IT" sz="8000" kern="100" dirty="0"/>
              <a:t>sfida e </a:t>
            </a:r>
            <a:r>
              <a:rPr lang="it-IT" sz="8000" kern="100"/>
              <a:t>opportunità per le </a:t>
            </a:r>
            <a:r>
              <a:rPr lang="it-IT" sz="8000" kern="100" dirty="0"/>
              <a:t>aziende nell’attuale contesto competitivo (crescente attenzione delle Associazioni di rappresentanza)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8000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8000" kern="100" dirty="0"/>
              <a:t>Importanza di </a:t>
            </a:r>
            <a:r>
              <a:rPr lang="it-IT" sz="8000" b="1" u="sng" kern="100" dirty="0"/>
              <a:t>integrare le due dimensioni </a:t>
            </a:r>
            <a:r>
              <a:rPr lang="it-IT" sz="8000" kern="100" dirty="0"/>
              <a:t>(</a:t>
            </a:r>
            <a:r>
              <a:rPr lang="it-IT" sz="8000" kern="100" dirty="0" err="1"/>
              <a:t>intergenerazione</a:t>
            </a:r>
            <a:r>
              <a:rPr lang="it-IT" sz="8000" kern="100" dirty="0"/>
              <a:t> e digitalizzazione) confermata da: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None/>
            </a:pPr>
            <a:endParaRPr lang="it-IT" sz="8000" kern="100" dirty="0"/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r>
              <a:rPr lang="it-IT" sz="8000" b="1" kern="100" dirty="0"/>
              <a:t>Indagine sulle competenze </a:t>
            </a:r>
            <a:r>
              <a:rPr lang="it-IT" sz="8000" kern="100" dirty="0"/>
              <a:t>(25 anni del Fondo): importanza delle competenze digitali, difficoltà nel reperire tali competenze e gap di competenze tra le classi più mature e i giovani.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8000" kern="100" dirty="0"/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r>
              <a:rPr lang="it-IT" sz="8000" b="1" kern="100" dirty="0"/>
              <a:t>Risultati Avviso 1/24: </a:t>
            </a:r>
            <a:r>
              <a:rPr lang="it-IT" sz="8000" kern="100" dirty="0"/>
              <a:t>ruolo abilitante della digitalizzazione, soprattutto per le PMI, per migliorare i processi di tutte le principali funzioni aziendali.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8000" kern="100" dirty="0"/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r>
              <a:rPr lang="it-IT" sz="8000" b="1" kern="100" dirty="0"/>
              <a:t>Iniziative strategiche</a:t>
            </a:r>
            <a:r>
              <a:rPr lang="it-IT" sz="8000" kern="100" dirty="0"/>
              <a:t>: significativo mismatch di giovani disponibili a lavorare nelle imprese  e cambiamento del ruolo degli HR («Manager formatore» Puglia, «People &amp; culture management» Milano e «Modelli formativi per l'attrattività» Bergamo e Varese).  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b="1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b="1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b="1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400" b="1" dirty="0"/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31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16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 lvl="1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endParaRPr lang="it-IT" sz="15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tabLst>
                <a:tab pos="270510" algn="l"/>
              </a:tabLst>
            </a:pPr>
            <a:endParaRPr lang="it-IT" sz="15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it-IT" sz="15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65BA2F9-BE02-6354-49DA-6ECE9A82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3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FFF1081-7047-EBCA-1FB7-BF4E2BF9BD01}"/>
              </a:ext>
            </a:extLst>
          </p:cNvPr>
          <p:cNvSpPr txBox="1"/>
          <p:nvPr/>
        </p:nvSpPr>
        <p:spPr>
          <a:xfrm>
            <a:off x="6560598" y="663643"/>
            <a:ext cx="32448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2000" b="1" kern="100" dirty="0">
                <a:solidFill>
                  <a:schemeClr val="accent6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Applicazione del metodo «circolare» di Fondirigenti </a:t>
            </a:r>
            <a:r>
              <a:rPr lang="it-IT" sz="2000" kern="100" dirty="0">
                <a:solidFill>
                  <a:schemeClr val="accent6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789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5D2FF-FE74-1845-80F5-B1602588E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14F8BBBA-5EC8-E1E6-0353-E72529069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226" y="6040348"/>
            <a:ext cx="1724025" cy="77152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CF887958-E7A5-EF59-AFB9-99DA59B8E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213" y="148158"/>
            <a:ext cx="10527960" cy="503209"/>
          </a:xfrm>
        </p:spPr>
        <p:txBody>
          <a:bodyPr anchor="b">
            <a:normAutofit/>
          </a:bodyPr>
          <a:lstStyle/>
          <a:p>
            <a:r>
              <a:rPr lang="it-IT" sz="2800" b="1" dirty="0">
                <a:latin typeface="Lato" panose="020F0502020204030203" pitchFamily="34" charset="0"/>
              </a:rPr>
              <a:t>L’inquadramento dell’Avviso e il target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B13428-1BCB-A9AD-C964-3C6984FBA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213" y="689811"/>
            <a:ext cx="7025636" cy="555781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2400" b="1" kern="100" dirty="0"/>
              <a:t>Attenzione del Fondo per le nuove generazioni: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000" kern="100" dirty="0"/>
          </a:p>
          <a:p>
            <a:pPr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r>
              <a:rPr lang="it-IT" sz="2000" b="1" kern="100" dirty="0"/>
              <a:t>Avviso 2/23: </a:t>
            </a:r>
            <a:r>
              <a:rPr lang="it-IT" sz="2000" kern="100" dirty="0"/>
              <a:t>ruolo dei giovani fondamentale per accompagnare le fasi di passaggio generazionale e per contribuire alla trasformazione aziendale portando nuove competenze (94 giovani dirigenti coinvolti). </a:t>
            </a:r>
          </a:p>
          <a:p>
            <a:pPr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endParaRPr lang="it-IT" sz="2000" kern="100" dirty="0"/>
          </a:p>
          <a:p>
            <a:pPr lvl="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r>
              <a:rPr lang="it-IT" sz="2000" b="1" kern="100" dirty="0"/>
              <a:t>D20 Leader </a:t>
            </a:r>
            <a:r>
              <a:rPr lang="it-IT" sz="2000" kern="100" dirty="0"/>
              <a:t>5° edizione </a:t>
            </a:r>
          </a:p>
          <a:p>
            <a:pPr lvl="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endParaRPr lang="it-IT" sz="2000" kern="100" dirty="0"/>
          </a:p>
          <a:p>
            <a:pPr lvl="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endParaRPr lang="it-IT" sz="2000" kern="100" dirty="0"/>
          </a:p>
          <a:p>
            <a:pPr lvl="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endParaRPr lang="it-IT" sz="2000" kern="100" dirty="0"/>
          </a:p>
          <a:p>
            <a:pPr lvl="0" algn="just">
              <a:lnSpc>
                <a:spcPct val="8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defRPr/>
            </a:pPr>
            <a:r>
              <a:rPr lang="it-IT" sz="2000" b="1" kern="100" dirty="0"/>
              <a:t>Premio Taliercio </a:t>
            </a:r>
            <a:r>
              <a:rPr lang="it-IT" sz="2000" kern="100" dirty="0"/>
              <a:t>4° edizione</a:t>
            </a:r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2200" b="1" kern="100" dirty="0"/>
          </a:p>
          <a:p>
            <a:pPr marL="0" indent="0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31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 mar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endParaRPr lang="it-IT" sz="1600" b="1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</a:pPr>
            <a:endParaRPr lang="it-IT" sz="1600" b="1" dirty="0"/>
          </a:p>
          <a:p>
            <a:pPr lvl="1"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endParaRPr lang="it-IT" sz="15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tabLst>
                <a:tab pos="270510" algn="l"/>
              </a:tabLst>
            </a:pPr>
            <a:endParaRPr lang="it-IT" sz="15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it-IT" sz="1500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CEA02D0-D2E8-90D8-1A52-B42D93B92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46420" y="6360488"/>
            <a:ext cx="1240354" cy="365125"/>
          </a:xfrm>
        </p:spPr>
        <p:txBody>
          <a:bodyPr/>
          <a:lstStyle/>
          <a:p>
            <a:r>
              <a:rPr lang="it-IT" dirty="0"/>
              <a:t>4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67EB2D4-FE2B-0BF4-81BB-89DBF8DCC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686" y="2915929"/>
            <a:ext cx="3315163" cy="126700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3BA60F-826C-88E4-8AE5-EF3AA0B4524D}"/>
              </a:ext>
            </a:extLst>
          </p:cNvPr>
          <p:cNvSpPr txBox="1"/>
          <p:nvPr/>
        </p:nvSpPr>
        <p:spPr>
          <a:xfrm>
            <a:off x="7767961" y="1248448"/>
            <a:ext cx="4067614" cy="52622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8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PMI</a:t>
            </a:r>
          </a:p>
          <a:p>
            <a:pPr marL="285750" indent="-28575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Carattere solidaristico degli Avvisi</a:t>
            </a:r>
          </a:p>
          <a:p>
            <a:pPr marL="285750" indent="-28575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Necessitano, più delle GI, di essere strutturate non solo per fronteggiare la sfida dell’integrazione delle generazioni ma anche per farlo attraverso l’innovazione tecnologica </a:t>
            </a:r>
          </a:p>
          <a:p>
            <a:pPr marL="285750" indent="-28575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Ridotta managerializzazione </a:t>
            </a:r>
          </a:p>
          <a:p>
            <a:pPr marL="285750" indent="-28575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L’investimento in digitalizzazione può avere maggiori effetti moltiplicatori come confermato dai risultati dell’Avviso 1/24 (58% dei 1128 Piani presentati sono di PMI) 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7ECC8695-ED13-F90B-944D-1CA11F4D8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4559" y="4335135"/>
            <a:ext cx="2991267" cy="1705213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D4B2190-1EF5-82C5-EDEC-C1D8A151A97F}"/>
              </a:ext>
            </a:extLst>
          </p:cNvPr>
          <p:cNvSpPr txBox="1"/>
          <p:nvPr/>
        </p:nvSpPr>
        <p:spPr>
          <a:xfrm>
            <a:off x="7970857" y="622584"/>
            <a:ext cx="37849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C00000"/>
              </a:buClr>
              <a:buNone/>
            </a:pPr>
            <a:r>
              <a:rPr lang="it-IT" sz="2800" b="1" dirty="0">
                <a:solidFill>
                  <a:srgbClr val="0053A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Destinatari</a:t>
            </a:r>
          </a:p>
        </p:txBody>
      </p:sp>
    </p:spTree>
    <p:extLst>
      <p:ext uri="{BB962C8B-B14F-4D97-AF65-F5344CB8AC3E}">
        <p14:creationId xmlns:p14="http://schemas.microsoft.com/office/powerpoint/2010/main" val="1962732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C8C91C-4392-0A4F-9346-A6DCBDCFC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852" y="1885000"/>
            <a:ext cx="7989327" cy="1840540"/>
          </a:xfrm>
        </p:spPr>
        <p:txBody>
          <a:bodyPr/>
          <a:lstStyle/>
          <a:p>
            <a:pPr lvl="0" algn="ctr" defTabSz="609265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it-IT" b="1" dirty="0"/>
              <a:t>Avviso 2/2024</a:t>
            </a:r>
            <a:br>
              <a:rPr lang="it-IT" dirty="0"/>
            </a:br>
            <a:r>
              <a:rPr lang="it-IT" sz="4000" b="1" i="1" dirty="0"/>
              <a:t>Generazioni Digitali</a:t>
            </a:r>
            <a:br>
              <a:rPr lang="it-IT" sz="4000" b="1" dirty="0">
                <a:latin typeface="Lato Light" panose="020F0502020204030203" pitchFamily="34" charset="0"/>
              </a:rPr>
            </a:br>
            <a:br>
              <a:rPr lang="it-IT" sz="4000" b="1" dirty="0">
                <a:latin typeface="Lato Light" panose="020F0502020204030203" pitchFamily="34" charset="0"/>
              </a:rPr>
            </a:br>
            <a:r>
              <a:rPr lang="it-IT" sz="2800" b="1" i="1" dirty="0">
                <a:solidFill>
                  <a:schemeClr val="bg1"/>
                </a:solidFill>
                <a:latin typeface="Lato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Informazioni e assistenza tecnica </a:t>
            </a:r>
            <a:br>
              <a:rPr lang="it-IT" sz="2800" b="1" i="1" dirty="0">
                <a:solidFill>
                  <a:schemeClr val="bg1"/>
                </a:solidFill>
                <a:latin typeface="Lato" pitchFamily="34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it-IT" sz="2800" b="1" i="1" u="sng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Avviso2-2024@fondirigenti.it</a:t>
            </a:r>
            <a:br>
              <a:rPr lang="it-IT" sz="2800" b="1" i="1" u="sng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br>
              <a:rPr lang="it-IT" sz="3600" b="1" i="1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it-IT" sz="2800" b="1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Documentazione sul portale </a:t>
            </a:r>
            <a:br>
              <a:rPr lang="it-IT" sz="2800" b="1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r>
              <a:rPr lang="it-IT" sz="2800" b="1" i="1" u="sng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www.fondirigenti.it/avviso2-2024</a:t>
            </a:r>
            <a:br>
              <a:rPr lang="it-IT" sz="4000" b="1" i="1" u="sng" dirty="0">
                <a:solidFill>
                  <a:schemeClr val="bg1"/>
                </a:solidFill>
                <a:latin typeface="Lato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</a:br>
            <a:endParaRPr lang="it-IT" sz="4000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3B62B24-27D4-B34F-A466-2DB1379DA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852" y="5666485"/>
            <a:ext cx="7378782" cy="1515485"/>
          </a:xfrm>
        </p:spPr>
        <p:txBody>
          <a:bodyPr/>
          <a:lstStyle/>
          <a:p>
            <a:endParaRPr lang="it-IT" dirty="0"/>
          </a:p>
          <a:p>
            <a:r>
              <a:rPr lang="it-IT" dirty="0"/>
              <a:t>Fine</a:t>
            </a:r>
          </a:p>
        </p:txBody>
      </p:sp>
    </p:spTree>
    <p:extLst>
      <p:ext uri="{BB962C8B-B14F-4D97-AF65-F5344CB8AC3E}">
        <p14:creationId xmlns:p14="http://schemas.microsoft.com/office/powerpoint/2010/main" val="346200885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376</Words>
  <Application>Microsoft Office PowerPoint</Application>
  <PresentationFormat>Widescreen</PresentationFormat>
  <Paragraphs>72</Paragraphs>
  <Slides>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2" baseType="lpstr">
      <vt:lpstr>Arial</vt:lpstr>
      <vt:lpstr>Calibri</vt:lpstr>
      <vt:lpstr>Lato</vt:lpstr>
      <vt:lpstr>Lato Light</vt:lpstr>
      <vt:lpstr>Montserrat Light</vt:lpstr>
      <vt:lpstr>Wingdings</vt:lpstr>
      <vt:lpstr>1_Tema di Office</vt:lpstr>
      <vt:lpstr>         Avviso smart 2/2024  Generazioni Digitali   </vt:lpstr>
      <vt:lpstr>Gli obiettivi</vt:lpstr>
      <vt:lpstr>L’inquadramento dell’Avviso  </vt:lpstr>
      <vt:lpstr>L’inquadramento dell’Avviso e il target</vt:lpstr>
      <vt:lpstr>Avviso 2/2024 Generazioni Digitali  Informazioni e assistenza tecnica  Avviso2-2024@fondirigenti.it  Documentazione sul portale  www.fondirigenti.it/avviso2-2024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Massimo Sabatini</dc:creator>
  <cp:lastModifiedBy>Federica Lapolla</cp:lastModifiedBy>
  <cp:revision>9</cp:revision>
  <dcterms:created xsi:type="dcterms:W3CDTF">2022-09-13T17:39:55Z</dcterms:created>
  <dcterms:modified xsi:type="dcterms:W3CDTF">2024-11-05T13:48:07Z</dcterms:modified>
</cp:coreProperties>
</file>