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embedTrueTypeFonts="1" autoCompressPictures="0">
  <p:sldMasterIdLst>
    <p:sldMasterId id="2147483648" r:id="rId1"/>
  </p:sldMasterIdLst>
  <p:notesMasterIdLst>
    <p:notesMasterId r:id="rId12"/>
  </p:notesMasterIdLst>
  <p:sldIdLst>
    <p:sldId id="699" r:id="rId2"/>
    <p:sldId id="697" r:id="rId3"/>
    <p:sldId id="682" r:id="rId4"/>
    <p:sldId id="686" r:id="rId5"/>
    <p:sldId id="639" r:id="rId6"/>
    <p:sldId id="688" r:id="rId7"/>
    <p:sldId id="693" r:id="rId8"/>
    <p:sldId id="692" r:id="rId9"/>
    <p:sldId id="695" r:id="rId10"/>
    <p:sldId id="691" r:id="rId11"/>
  </p:sldIdLst>
  <p:sldSz cx="12192000" cy="6858000"/>
  <p:notesSz cx="6881813" cy="9661525"/>
  <p:embeddedFontLst>
    <p:embeddedFont>
      <p:font typeface="Lato" panose="020F0502020204030203" pitchFamily="34" charset="0"/>
      <p:regular r:id="rId13"/>
      <p:bold r:id="rId14"/>
      <p:italic r:id="rId15"/>
      <p:boldItalic r:id="rId16"/>
    </p:embeddedFont>
    <p:embeddedFont>
      <p:font typeface="Lato Light" panose="020F0502020204030203" pitchFamily="34" charset="0"/>
      <p:regular r:id="rId17"/>
      <p:italic r:id="rId18"/>
    </p:embeddedFont>
    <p:embeddedFont>
      <p:font typeface="Montserrat Light" panose="00000400000000000000" pitchFamily="2" charset="0"/>
      <p:regular r:id="rId19"/>
      <p:italic r:id="rId20"/>
    </p:embeddedFont>
  </p:embeddedFontLst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FF0000"/>
    <a:srgbClr val="FF3300"/>
    <a:srgbClr val="C92A39"/>
    <a:srgbClr val="0053A1"/>
    <a:srgbClr val="87BF61"/>
    <a:srgbClr val="7AB929"/>
    <a:srgbClr val="512373"/>
    <a:srgbClr val="275197"/>
    <a:srgbClr val="EB21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B091D3A-DACB-43BE-A3E9-27A00D12A016}" v="125" dt="2025-04-06T15:25:38.02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ile medio 2 - Color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Stile chiaro 1 - Color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9012ECD-51FC-41F1-AA8D-1B2483CD663E}" styleName="Stile chiaro 2 - Color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Stile con tema 1 - Color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0A1B5D5-9B99-4C35-A422-299274C87663}" styleName="Stile medio 1 - Color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327F97BB-C833-4FB7-BDE5-3F7075034690}" styleName="Stile con tema 2 - Colore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A111915-BE36-4E01-A7E5-04B1672EAD32}" styleName="Stile chiaro 2 - Colore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12C8C85-51F0-491E-9774-3900AFEF0FD7}" styleName="Stile chiaro 2 - Color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1FECB4D8-DB02-4DC6-A0A2-4F2EBAE1DC90}" styleName="Stile medio 1 - Colore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68"/>
    <p:restoredTop sz="94523"/>
  </p:normalViewPr>
  <p:slideViewPr>
    <p:cSldViewPr snapToGrid="0" snapToObjects="1" showGuides="1">
      <p:cViewPr varScale="1">
        <p:scale>
          <a:sx n="84" d="100"/>
          <a:sy n="84" d="100"/>
        </p:scale>
        <p:origin x="1710" y="5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56" d="100"/>
          <a:sy n="56" d="100"/>
        </p:scale>
        <p:origin x="3313" y="8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ederica Lapolla" userId="6b83f417-c789-4700-a508-dc13352029ef" providerId="ADAL" clId="{8DE96DBA-E2FE-48BD-B68F-7D0390E60DF5}"/>
    <pc:docChg chg="undo custSel delSld modSld sldOrd">
      <pc:chgData name="Federica Lapolla" userId="6b83f417-c789-4700-a508-dc13352029ef" providerId="ADAL" clId="{8DE96DBA-E2FE-48BD-B68F-7D0390E60DF5}" dt="2024-04-24T13:03:24.420" v="2111" actId="20577"/>
      <pc:docMkLst>
        <pc:docMk/>
      </pc:docMkLst>
      <pc:sldChg chg="modSp mod">
        <pc:chgData name="Federica Lapolla" userId="6b83f417-c789-4700-a508-dc13352029ef" providerId="ADAL" clId="{8DE96DBA-E2FE-48BD-B68F-7D0390E60DF5}" dt="2024-04-24T09:40:50.375" v="1483" actId="403"/>
        <pc:sldMkLst>
          <pc:docMk/>
          <pc:sldMk cId="710124572" sldId="638"/>
        </pc:sldMkLst>
      </pc:sldChg>
      <pc:sldChg chg="delSp modSp mod">
        <pc:chgData name="Federica Lapolla" userId="6b83f417-c789-4700-a508-dc13352029ef" providerId="ADAL" clId="{8DE96DBA-E2FE-48BD-B68F-7D0390E60DF5}" dt="2024-04-24T09:20:55.701" v="1386" actId="207"/>
        <pc:sldMkLst>
          <pc:docMk/>
          <pc:sldMk cId="2956374478" sldId="639"/>
        </pc:sldMkLst>
      </pc:sldChg>
      <pc:sldChg chg="del">
        <pc:chgData name="Federica Lapolla" userId="6b83f417-c789-4700-a508-dc13352029ef" providerId="ADAL" clId="{8DE96DBA-E2FE-48BD-B68F-7D0390E60DF5}" dt="2024-04-24T09:21:22.071" v="1388" actId="47"/>
        <pc:sldMkLst>
          <pc:docMk/>
          <pc:sldMk cId="3909995294" sldId="641"/>
        </pc:sldMkLst>
      </pc:sldChg>
      <pc:sldChg chg="addSp delSp modSp mod ord setBg delDesignElem">
        <pc:chgData name="Federica Lapolla" userId="6b83f417-c789-4700-a508-dc13352029ef" providerId="ADAL" clId="{8DE96DBA-E2FE-48BD-B68F-7D0390E60DF5}" dt="2024-04-24T13:01:05.603" v="2089" actId="1076"/>
        <pc:sldMkLst>
          <pc:docMk/>
          <pc:sldMk cId="3718912591" sldId="682"/>
        </pc:sldMkLst>
      </pc:sldChg>
      <pc:sldChg chg="del">
        <pc:chgData name="Federica Lapolla" userId="6b83f417-c789-4700-a508-dc13352029ef" providerId="ADAL" clId="{8DE96DBA-E2FE-48BD-B68F-7D0390E60DF5}" dt="2024-04-24T09:04:15.512" v="929" actId="2696"/>
        <pc:sldMkLst>
          <pc:docMk/>
          <pc:sldMk cId="3711186057" sldId="685"/>
        </pc:sldMkLst>
      </pc:sldChg>
      <pc:sldChg chg="modSp mod">
        <pc:chgData name="Federica Lapolla" userId="6b83f417-c789-4700-a508-dc13352029ef" providerId="ADAL" clId="{8DE96DBA-E2FE-48BD-B68F-7D0390E60DF5}" dt="2024-04-24T09:52:34.346" v="1493" actId="207"/>
        <pc:sldMkLst>
          <pc:docMk/>
          <pc:sldMk cId="4226602971" sldId="686"/>
        </pc:sldMkLst>
      </pc:sldChg>
      <pc:sldChg chg="del delDesignElem">
        <pc:chgData name="Federica Lapolla" userId="6b83f417-c789-4700-a508-dc13352029ef" providerId="ADAL" clId="{8DE96DBA-E2FE-48BD-B68F-7D0390E60DF5}" dt="2024-04-24T09:40:13" v="1479" actId="47"/>
        <pc:sldMkLst>
          <pc:docMk/>
          <pc:sldMk cId="3647044464" sldId="687"/>
        </pc:sldMkLst>
      </pc:sldChg>
      <pc:sldChg chg="addSp delSp modSp mod ord">
        <pc:chgData name="Federica Lapolla" userId="6b83f417-c789-4700-a508-dc13352029ef" providerId="ADAL" clId="{8DE96DBA-E2FE-48BD-B68F-7D0390E60DF5}" dt="2024-04-24T12:58:32.827" v="1938" actId="114"/>
        <pc:sldMkLst>
          <pc:docMk/>
          <pc:sldMk cId="2550593961" sldId="688"/>
        </pc:sldMkLst>
      </pc:sldChg>
      <pc:sldChg chg="addSp delSp modSp mod">
        <pc:chgData name="Federica Lapolla" userId="6b83f417-c789-4700-a508-dc13352029ef" providerId="ADAL" clId="{8DE96DBA-E2FE-48BD-B68F-7D0390E60DF5}" dt="2024-04-24T09:31:17.578" v="1463" actId="20577"/>
        <pc:sldMkLst>
          <pc:docMk/>
          <pc:sldMk cId="22054818" sldId="689"/>
        </pc:sldMkLst>
      </pc:sldChg>
      <pc:sldChg chg="addSp modSp mod">
        <pc:chgData name="Federica Lapolla" userId="6b83f417-c789-4700-a508-dc13352029ef" providerId="ADAL" clId="{8DE96DBA-E2FE-48BD-B68F-7D0390E60DF5}" dt="2024-04-24T07:42:13.825" v="6" actId="1076"/>
        <pc:sldMkLst>
          <pc:docMk/>
          <pc:sldMk cId="3469454771" sldId="691"/>
        </pc:sldMkLst>
      </pc:sldChg>
      <pc:sldChg chg="del delDesignElem">
        <pc:chgData name="Federica Lapolla" userId="6b83f417-c789-4700-a508-dc13352029ef" providerId="ADAL" clId="{8DE96DBA-E2FE-48BD-B68F-7D0390E60DF5}" dt="2024-04-24T08:27:06.423" v="313" actId="47"/>
        <pc:sldMkLst>
          <pc:docMk/>
          <pc:sldMk cId="2346707909" sldId="694"/>
        </pc:sldMkLst>
      </pc:sldChg>
      <pc:sldChg chg="modSp mod">
        <pc:chgData name="Federica Lapolla" userId="6b83f417-c789-4700-a508-dc13352029ef" providerId="ADAL" clId="{8DE96DBA-E2FE-48BD-B68F-7D0390E60DF5}" dt="2024-04-24T13:00:16.110" v="2083" actId="20577"/>
        <pc:sldMkLst>
          <pc:docMk/>
          <pc:sldMk cId="1655798259" sldId="695"/>
        </pc:sldMkLst>
      </pc:sldChg>
      <pc:sldChg chg="del">
        <pc:chgData name="Federica Lapolla" userId="6b83f417-c789-4700-a508-dc13352029ef" providerId="ADAL" clId="{8DE96DBA-E2FE-48BD-B68F-7D0390E60DF5}" dt="2024-04-24T09:40:14.270" v="1480" actId="47"/>
        <pc:sldMkLst>
          <pc:docMk/>
          <pc:sldMk cId="1985706698" sldId="696"/>
        </pc:sldMkLst>
      </pc:sldChg>
      <pc:sldChg chg="addSp delSp modSp mod setBg">
        <pc:chgData name="Federica Lapolla" userId="6b83f417-c789-4700-a508-dc13352029ef" providerId="ADAL" clId="{8DE96DBA-E2FE-48BD-B68F-7D0390E60DF5}" dt="2024-04-24T13:03:24.420" v="2111" actId="20577"/>
        <pc:sldMkLst>
          <pc:docMk/>
          <pc:sldMk cId="3358850492" sldId="697"/>
        </pc:sldMkLst>
      </pc:sldChg>
      <pc:sldChg chg="addSp delSp modSp mod">
        <pc:chgData name="Federica Lapolla" userId="6b83f417-c789-4700-a508-dc13352029ef" providerId="ADAL" clId="{8DE96DBA-E2FE-48BD-B68F-7D0390E60DF5}" dt="2024-04-24T13:00:52.632" v="2086" actId="1076"/>
        <pc:sldMkLst>
          <pc:docMk/>
          <pc:sldMk cId="3513817142" sldId="698"/>
        </pc:sldMkLst>
      </pc:sldChg>
      <pc:sldChg chg="del">
        <pc:chgData name="Federica Lapolla" userId="6b83f417-c789-4700-a508-dc13352029ef" providerId="ADAL" clId="{8DE96DBA-E2FE-48BD-B68F-7D0390E60DF5}" dt="2024-04-24T07:44:01.702" v="10" actId="47"/>
        <pc:sldMkLst>
          <pc:docMk/>
          <pc:sldMk cId="3522494582" sldId="709"/>
        </pc:sldMkLst>
      </pc:sldChg>
      <pc:sldChg chg="del">
        <pc:chgData name="Federica Lapolla" userId="6b83f417-c789-4700-a508-dc13352029ef" providerId="ADAL" clId="{8DE96DBA-E2FE-48BD-B68F-7D0390E60DF5}" dt="2024-04-24T07:43:58.693" v="8" actId="47"/>
        <pc:sldMkLst>
          <pc:docMk/>
          <pc:sldMk cId="25877349" sldId="710"/>
        </pc:sldMkLst>
      </pc:sldChg>
      <pc:sldChg chg="del">
        <pc:chgData name="Federica Lapolla" userId="6b83f417-c789-4700-a508-dc13352029ef" providerId="ADAL" clId="{8DE96DBA-E2FE-48BD-B68F-7D0390E60DF5}" dt="2024-04-24T07:44:00.339" v="9" actId="47"/>
        <pc:sldMkLst>
          <pc:docMk/>
          <pc:sldMk cId="3941844184" sldId="712"/>
        </pc:sldMkLst>
      </pc:sldChg>
    </pc:docChg>
  </pc:docChgLst>
  <pc:docChgLst>
    <pc:chgData name="Marco Giambattista" userId="178c3970-24d1-4176-9809-aebb7a949640" providerId="ADAL" clId="{8322DF63-B6C3-4269-9BB5-262FB5DEC74E}"/>
    <pc:docChg chg="undo custSel modSld">
      <pc:chgData name="Marco Giambattista" userId="178c3970-24d1-4176-9809-aebb7a949640" providerId="ADAL" clId="{8322DF63-B6C3-4269-9BB5-262FB5DEC74E}" dt="2020-09-22T15:50:36.679" v="405" actId="207"/>
      <pc:docMkLst>
        <pc:docMk/>
      </pc:docMkLst>
      <pc:sldChg chg="modSp mod">
        <pc:chgData name="Marco Giambattista" userId="178c3970-24d1-4176-9809-aebb7a949640" providerId="ADAL" clId="{8322DF63-B6C3-4269-9BB5-262FB5DEC74E}" dt="2020-09-22T14:51:27.716" v="8" actId="20577"/>
        <pc:sldMkLst>
          <pc:docMk/>
          <pc:sldMk cId="3814992835" sldId="256"/>
        </pc:sldMkLst>
      </pc:sldChg>
      <pc:sldChg chg="modSp mod">
        <pc:chgData name="Marco Giambattista" userId="178c3970-24d1-4176-9809-aebb7a949640" providerId="ADAL" clId="{8322DF63-B6C3-4269-9BB5-262FB5DEC74E}" dt="2020-09-22T15:23:52.242" v="391" actId="20577"/>
        <pc:sldMkLst>
          <pc:docMk/>
          <pc:sldMk cId="2612991629" sldId="272"/>
        </pc:sldMkLst>
      </pc:sldChg>
      <pc:sldChg chg="addSp delSp modSp mod delAnim">
        <pc:chgData name="Marco Giambattista" userId="178c3970-24d1-4176-9809-aebb7a949640" providerId="ADAL" clId="{8322DF63-B6C3-4269-9BB5-262FB5DEC74E}" dt="2020-09-22T15:22:50.145" v="380" actId="20577"/>
        <pc:sldMkLst>
          <pc:docMk/>
          <pc:sldMk cId="1808193247" sldId="274"/>
        </pc:sldMkLst>
      </pc:sldChg>
      <pc:sldChg chg="addSp delSp modSp mod">
        <pc:chgData name="Marco Giambattista" userId="178c3970-24d1-4176-9809-aebb7a949640" providerId="ADAL" clId="{8322DF63-B6C3-4269-9BB5-262FB5DEC74E}" dt="2020-09-22T15:20:16.929" v="363" actId="122"/>
        <pc:sldMkLst>
          <pc:docMk/>
          <pc:sldMk cId="0" sldId="587"/>
        </pc:sldMkLst>
      </pc:sldChg>
      <pc:sldChg chg="addSp delSp modSp mod modTransition modAnim">
        <pc:chgData name="Marco Giambattista" userId="178c3970-24d1-4176-9809-aebb7a949640" providerId="ADAL" clId="{8322DF63-B6C3-4269-9BB5-262FB5DEC74E}" dt="2020-09-22T15:49:42.317" v="401"/>
        <pc:sldMkLst>
          <pc:docMk/>
          <pc:sldMk cId="4239009436" sldId="594"/>
        </pc:sldMkLst>
      </pc:sldChg>
      <pc:sldChg chg="modSp mod">
        <pc:chgData name="Marco Giambattista" userId="178c3970-24d1-4176-9809-aebb7a949640" providerId="ADAL" clId="{8322DF63-B6C3-4269-9BB5-262FB5DEC74E}" dt="2020-09-22T15:08:53.049" v="270" actId="1076"/>
        <pc:sldMkLst>
          <pc:docMk/>
          <pc:sldMk cId="793450201" sldId="616"/>
        </pc:sldMkLst>
      </pc:sldChg>
      <pc:sldChg chg="addSp delSp modSp mod">
        <pc:chgData name="Marco Giambattista" userId="178c3970-24d1-4176-9809-aebb7a949640" providerId="ADAL" clId="{8322DF63-B6C3-4269-9BB5-262FB5DEC74E}" dt="2020-09-22T15:50:36.679" v="405" actId="207"/>
        <pc:sldMkLst>
          <pc:docMk/>
          <pc:sldMk cId="3452870805" sldId="633"/>
        </pc:sldMkLst>
      </pc:sldChg>
    </pc:docChg>
  </pc:docChgLst>
  <pc:docChgLst>
    <pc:chgData name="Federica Lapolla" userId="6b83f417-c789-4700-a508-dc13352029ef" providerId="ADAL" clId="{5EB4033F-F25A-4C86-ABC9-88C5A38F4449}"/>
    <pc:docChg chg="custSel modSld">
      <pc:chgData name="Federica Lapolla" userId="6b83f417-c789-4700-a508-dc13352029ef" providerId="ADAL" clId="{5EB4033F-F25A-4C86-ABC9-88C5A38F4449}" dt="2024-05-03T07:25:24.217" v="340" actId="20577"/>
      <pc:docMkLst>
        <pc:docMk/>
      </pc:docMkLst>
      <pc:sldChg chg="modSp">
        <pc:chgData name="Federica Lapolla" userId="6b83f417-c789-4700-a508-dc13352029ef" providerId="ADAL" clId="{5EB4033F-F25A-4C86-ABC9-88C5A38F4449}" dt="2024-05-02T08:12:15.136" v="17"/>
        <pc:sldMkLst>
          <pc:docMk/>
          <pc:sldMk cId="3718912591" sldId="682"/>
        </pc:sldMkLst>
      </pc:sldChg>
      <pc:sldChg chg="modSp mod">
        <pc:chgData name="Federica Lapolla" userId="6b83f417-c789-4700-a508-dc13352029ef" providerId="ADAL" clId="{5EB4033F-F25A-4C86-ABC9-88C5A38F4449}" dt="2024-05-02T14:01:31.295" v="313" actId="20577"/>
        <pc:sldMkLst>
          <pc:docMk/>
          <pc:sldMk cId="2550593961" sldId="688"/>
        </pc:sldMkLst>
      </pc:sldChg>
      <pc:sldChg chg="modSp mod">
        <pc:chgData name="Federica Lapolla" userId="6b83f417-c789-4700-a508-dc13352029ef" providerId="ADAL" clId="{5EB4033F-F25A-4C86-ABC9-88C5A38F4449}" dt="2024-05-02T14:02:15.159" v="339" actId="20577"/>
        <pc:sldMkLst>
          <pc:docMk/>
          <pc:sldMk cId="1655798259" sldId="695"/>
        </pc:sldMkLst>
      </pc:sldChg>
      <pc:sldChg chg="modSp mod">
        <pc:chgData name="Federica Lapolla" userId="6b83f417-c789-4700-a508-dc13352029ef" providerId="ADAL" clId="{5EB4033F-F25A-4C86-ABC9-88C5A38F4449}" dt="2024-05-02T08:09:52.435" v="4" actId="14100"/>
        <pc:sldMkLst>
          <pc:docMk/>
          <pc:sldMk cId="3358850492" sldId="697"/>
        </pc:sldMkLst>
      </pc:sldChg>
      <pc:sldChg chg="modSp mod">
        <pc:chgData name="Federica Lapolla" userId="6b83f417-c789-4700-a508-dc13352029ef" providerId="ADAL" clId="{5EB4033F-F25A-4C86-ABC9-88C5A38F4449}" dt="2024-05-03T07:25:24.217" v="340" actId="20577"/>
        <pc:sldMkLst>
          <pc:docMk/>
          <pc:sldMk cId="3513817142" sldId="698"/>
        </pc:sldMkLst>
      </pc:sldChg>
    </pc:docChg>
  </pc:docChgLst>
  <pc:docChgLst>
    <pc:chgData name="Federica Lapolla" userId="6b83f417-c789-4700-a508-dc13352029ef" providerId="ADAL" clId="{30B984FD-E6CC-4C5F-878C-734848512C1E}"/>
    <pc:docChg chg="undo custSel addSld delSld modSld">
      <pc:chgData name="Federica Lapolla" userId="6b83f417-c789-4700-a508-dc13352029ef" providerId="ADAL" clId="{30B984FD-E6CC-4C5F-878C-734848512C1E}" dt="2019-10-03T08:32:30.405" v="806" actId="14100"/>
      <pc:docMkLst>
        <pc:docMk/>
      </pc:docMkLst>
      <pc:sldChg chg="modSp">
        <pc:chgData name="Federica Lapolla" userId="6b83f417-c789-4700-a508-dc13352029ef" providerId="ADAL" clId="{30B984FD-E6CC-4C5F-878C-734848512C1E}" dt="2019-10-03T07:31:49.041" v="125" actId="6549"/>
        <pc:sldMkLst>
          <pc:docMk/>
          <pc:sldMk cId="3814992835" sldId="256"/>
        </pc:sldMkLst>
      </pc:sldChg>
      <pc:sldChg chg="modSp">
        <pc:chgData name="Federica Lapolla" userId="6b83f417-c789-4700-a508-dc13352029ef" providerId="ADAL" clId="{30B984FD-E6CC-4C5F-878C-734848512C1E}" dt="2019-10-03T07:38:30.796" v="177" actId="20577"/>
        <pc:sldMkLst>
          <pc:docMk/>
          <pc:sldMk cId="346200885" sldId="260"/>
        </pc:sldMkLst>
      </pc:sldChg>
      <pc:sldChg chg="add">
        <pc:chgData name="Federica Lapolla" userId="6b83f417-c789-4700-a508-dc13352029ef" providerId="ADAL" clId="{30B984FD-E6CC-4C5F-878C-734848512C1E}" dt="2019-10-03T07:32:24.741" v="126"/>
        <pc:sldMkLst>
          <pc:docMk/>
          <pc:sldMk cId="3412478275" sldId="264"/>
        </pc:sldMkLst>
      </pc:sldChg>
      <pc:sldChg chg="add">
        <pc:chgData name="Federica Lapolla" userId="6b83f417-c789-4700-a508-dc13352029ef" providerId="ADAL" clId="{30B984FD-E6CC-4C5F-878C-734848512C1E}" dt="2019-10-03T07:32:24.741" v="126"/>
        <pc:sldMkLst>
          <pc:docMk/>
          <pc:sldMk cId="2130664547" sldId="265"/>
        </pc:sldMkLst>
      </pc:sldChg>
      <pc:sldChg chg="add">
        <pc:chgData name="Federica Lapolla" userId="6b83f417-c789-4700-a508-dc13352029ef" providerId="ADAL" clId="{30B984FD-E6CC-4C5F-878C-734848512C1E}" dt="2019-10-03T07:32:24.741" v="126"/>
        <pc:sldMkLst>
          <pc:docMk/>
          <pc:sldMk cId="1770171805" sldId="269"/>
        </pc:sldMkLst>
      </pc:sldChg>
      <pc:sldChg chg="add del">
        <pc:chgData name="Federica Lapolla" userId="6b83f417-c789-4700-a508-dc13352029ef" providerId="ADAL" clId="{30B984FD-E6CC-4C5F-878C-734848512C1E}" dt="2019-10-03T07:34:50.079" v="129" actId="2696"/>
        <pc:sldMkLst>
          <pc:docMk/>
          <pc:sldMk cId="3872797578" sldId="270"/>
        </pc:sldMkLst>
      </pc:sldChg>
      <pc:sldChg chg="add">
        <pc:chgData name="Federica Lapolla" userId="6b83f417-c789-4700-a508-dc13352029ef" providerId="ADAL" clId="{30B984FD-E6CC-4C5F-878C-734848512C1E}" dt="2019-10-03T07:32:24.741" v="126"/>
        <pc:sldMkLst>
          <pc:docMk/>
          <pc:sldMk cId="3535364482" sldId="271"/>
        </pc:sldMkLst>
      </pc:sldChg>
      <pc:sldChg chg="add del modNotesTx">
        <pc:chgData name="Federica Lapolla" userId="6b83f417-c789-4700-a508-dc13352029ef" providerId="ADAL" clId="{30B984FD-E6CC-4C5F-878C-734848512C1E}" dt="2019-10-03T07:33:37.144" v="128" actId="6549"/>
        <pc:sldMkLst>
          <pc:docMk/>
          <pc:sldMk cId="2612991629" sldId="272"/>
        </pc:sldMkLst>
      </pc:sldChg>
      <pc:sldChg chg="addSp delSp modSp modNotesTx">
        <pc:chgData name="Federica Lapolla" userId="6b83f417-c789-4700-a508-dc13352029ef" providerId="ADAL" clId="{30B984FD-E6CC-4C5F-878C-734848512C1E}" dt="2019-10-03T08:10:28.870" v="730" actId="20577"/>
        <pc:sldMkLst>
          <pc:docMk/>
          <pc:sldMk cId="1808193247" sldId="274"/>
        </pc:sldMkLst>
      </pc:sldChg>
      <pc:sldChg chg="del">
        <pc:chgData name="Federica Lapolla" userId="6b83f417-c789-4700-a508-dc13352029ef" providerId="ADAL" clId="{30B984FD-E6CC-4C5F-878C-734848512C1E}" dt="2019-10-03T07:37:58.761" v="132" actId="2696"/>
        <pc:sldMkLst>
          <pc:docMk/>
          <pc:sldMk cId="0" sldId="297"/>
        </pc:sldMkLst>
      </pc:sldChg>
      <pc:sldChg chg="modSp">
        <pc:chgData name="Federica Lapolla" userId="6b83f417-c789-4700-a508-dc13352029ef" providerId="ADAL" clId="{30B984FD-E6CC-4C5F-878C-734848512C1E}" dt="2019-10-03T08:30:30.402" v="793" actId="207"/>
        <pc:sldMkLst>
          <pc:docMk/>
          <pc:sldMk cId="1680205144" sldId="596"/>
        </pc:sldMkLst>
      </pc:sldChg>
      <pc:sldChg chg="modSp">
        <pc:chgData name="Federica Lapolla" userId="6b83f417-c789-4700-a508-dc13352029ef" providerId="ADAL" clId="{30B984FD-E6CC-4C5F-878C-734848512C1E}" dt="2019-10-03T08:32:30.405" v="806" actId="14100"/>
        <pc:sldMkLst>
          <pc:docMk/>
          <pc:sldMk cId="1921909743" sldId="597"/>
        </pc:sldMkLst>
      </pc:sldChg>
      <pc:sldChg chg="modSp">
        <pc:chgData name="Federica Lapolla" userId="6b83f417-c789-4700-a508-dc13352029ef" providerId="ADAL" clId="{30B984FD-E6CC-4C5F-878C-734848512C1E}" dt="2019-10-03T08:32:03.355" v="800" actId="207"/>
        <pc:sldMkLst>
          <pc:docMk/>
          <pc:sldMk cId="4097005918" sldId="598"/>
        </pc:sldMkLst>
      </pc:sldChg>
      <pc:sldChg chg="del">
        <pc:chgData name="Federica Lapolla" userId="6b83f417-c789-4700-a508-dc13352029ef" providerId="ADAL" clId="{30B984FD-E6CC-4C5F-878C-734848512C1E}" dt="2019-10-03T08:10:44.271" v="731" actId="2696"/>
        <pc:sldMkLst>
          <pc:docMk/>
          <pc:sldMk cId="128889927" sldId="601"/>
        </pc:sldMkLst>
      </pc:sldChg>
      <pc:sldChg chg="del">
        <pc:chgData name="Federica Lapolla" userId="6b83f417-c789-4700-a508-dc13352029ef" providerId="ADAL" clId="{30B984FD-E6CC-4C5F-878C-734848512C1E}" dt="2019-10-03T07:37:01.479" v="131" actId="2696"/>
        <pc:sldMkLst>
          <pc:docMk/>
          <pc:sldMk cId="4191561504" sldId="606"/>
        </pc:sldMkLst>
      </pc:sldChg>
      <pc:sldChg chg="modSp">
        <pc:chgData name="Federica Lapolla" userId="6b83f417-c789-4700-a508-dc13352029ef" providerId="ADAL" clId="{30B984FD-E6CC-4C5F-878C-734848512C1E}" dt="2019-10-03T07:41:03.849" v="225" actId="20577"/>
        <pc:sldMkLst>
          <pc:docMk/>
          <pc:sldMk cId="3354741920" sldId="608"/>
        </pc:sldMkLst>
      </pc:sldChg>
      <pc:sldChg chg="modSp del modNotesTx">
        <pc:chgData name="Federica Lapolla" userId="6b83f417-c789-4700-a508-dc13352029ef" providerId="ADAL" clId="{30B984FD-E6CC-4C5F-878C-734848512C1E}" dt="2019-10-03T08:27:07.820" v="762" actId="2696"/>
        <pc:sldMkLst>
          <pc:docMk/>
          <pc:sldMk cId="525211615" sldId="615"/>
        </pc:sldMkLst>
      </pc:sldChg>
      <pc:sldChg chg="addSp delSp modSp">
        <pc:chgData name="Federica Lapolla" userId="6b83f417-c789-4700-a508-dc13352029ef" providerId="ADAL" clId="{30B984FD-E6CC-4C5F-878C-734848512C1E}" dt="2019-10-03T08:29:11.428" v="791" actId="1076"/>
        <pc:sldMkLst>
          <pc:docMk/>
          <pc:sldMk cId="793450201" sldId="616"/>
        </pc:sldMkLst>
      </pc:sldChg>
    </pc:docChg>
  </pc:docChgLst>
  <pc:docChgLst>
    <pc:chgData name="Federica Lapolla" userId="6b83f417-c789-4700-a508-dc13352029ef" providerId="ADAL" clId="{5F0722BD-D488-4AC4-A364-A25DD3853D8C}"/>
    <pc:docChg chg="custSel modSld">
      <pc:chgData name="Federica Lapolla" userId="6b83f417-c789-4700-a508-dc13352029ef" providerId="ADAL" clId="{5F0722BD-D488-4AC4-A364-A25DD3853D8C}" dt="2023-01-05T09:53:16.138" v="3" actId="478"/>
      <pc:docMkLst>
        <pc:docMk/>
      </pc:docMkLst>
      <pc:sldChg chg="addSp delSp modSp mod">
        <pc:chgData name="Federica Lapolla" userId="6b83f417-c789-4700-a508-dc13352029ef" providerId="ADAL" clId="{5F0722BD-D488-4AC4-A364-A25DD3853D8C}" dt="2023-01-05T09:53:16.138" v="3" actId="478"/>
        <pc:sldMkLst>
          <pc:docMk/>
          <pc:sldMk cId="1887370979" sldId="678"/>
        </pc:sldMkLst>
      </pc:sldChg>
    </pc:docChg>
  </pc:docChgLst>
  <pc:docChgLst>
    <pc:chgData name="Federica Lapolla" userId="6b83f417-c789-4700-a508-dc13352029ef" providerId="ADAL" clId="{3F9B6689-E938-4F97-B59A-0CAE102284AF}"/>
    <pc:docChg chg="modSld">
      <pc:chgData name="Federica Lapolla" userId="6b83f417-c789-4700-a508-dc13352029ef" providerId="ADAL" clId="{3F9B6689-E938-4F97-B59A-0CAE102284AF}" dt="2024-05-20T13:43:06.805" v="2" actId="20577"/>
      <pc:docMkLst>
        <pc:docMk/>
      </pc:docMkLst>
      <pc:sldChg chg="modSp mod">
        <pc:chgData name="Federica Lapolla" userId="6b83f417-c789-4700-a508-dc13352029ef" providerId="ADAL" clId="{3F9B6689-E938-4F97-B59A-0CAE102284AF}" dt="2024-05-20T13:43:06.805" v="2" actId="20577"/>
        <pc:sldMkLst>
          <pc:docMk/>
          <pc:sldMk cId="710124572" sldId="638"/>
        </pc:sldMkLst>
      </pc:sldChg>
    </pc:docChg>
  </pc:docChgLst>
  <pc:docChgLst>
    <pc:chgData name="Federica Lapolla" userId="6b83f417-c789-4700-a508-dc13352029ef" providerId="ADAL" clId="{C49DA942-8B40-47BF-887E-DA02BB36628D}"/>
    <pc:docChg chg="undo custSel delSld modSld sldOrd">
      <pc:chgData name="Federica Lapolla" userId="6b83f417-c789-4700-a508-dc13352029ef" providerId="ADAL" clId="{C49DA942-8B40-47BF-887E-DA02BB36628D}" dt="2023-05-09T09:53:10.148" v="762" actId="14100"/>
      <pc:docMkLst>
        <pc:docMk/>
      </pc:docMkLst>
      <pc:sldChg chg="modSp mod">
        <pc:chgData name="Federica Lapolla" userId="6b83f417-c789-4700-a508-dc13352029ef" providerId="ADAL" clId="{C49DA942-8B40-47BF-887E-DA02BB36628D}" dt="2023-05-09T08:59:24.323" v="283" actId="1076"/>
        <pc:sldMkLst>
          <pc:docMk/>
          <pc:sldMk cId="710124572" sldId="638"/>
        </pc:sldMkLst>
      </pc:sldChg>
      <pc:sldChg chg="del">
        <pc:chgData name="Federica Lapolla" userId="6b83f417-c789-4700-a508-dc13352029ef" providerId="ADAL" clId="{C49DA942-8B40-47BF-887E-DA02BB36628D}" dt="2023-05-09T08:43:21.330" v="3" actId="47"/>
        <pc:sldMkLst>
          <pc:docMk/>
          <pc:sldMk cId="2956374478" sldId="639"/>
        </pc:sldMkLst>
      </pc:sldChg>
      <pc:sldChg chg="del">
        <pc:chgData name="Federica Lapolla" userId="6b83f417-c789-4700-a508-dc13352029ef" providerId="ADAL" clId="{C49DA942-8B40-47BF-887E-DA02BB36628D}" dt="2023-05-09T08:43:22.232" v="4" actId="47"/>
        <pc:sldMkLst>
          <pc:docMk/>
          <pc:sldMk cId="3909995294" sldId="641"/>
        </pc:sldMkLst>
      </pc:sldChg>
      <pc:sldChg chg="addSp delSp modSp mod setBg">
        <pc:chgData name="Federica Lapolla" userId="6b83f417-c789-4700-a508-dc13352029ef" providerId="ADAL" clId="{C49DA942-8B40-47BF-887E-DA02BB36628D}" dt="2023-05-09T09:37:18.766" v="703" actId="108"/>
        <pc:sldMkLst>
          <pc:docMk/>
          <pc:sldMk cId="1813282710" sldId="674"/>
        </pc:sldMkLst>
      </pc:sldChg>
      <pc:sldChg chg="del">
        <pc:chgData name="Federica Lapolla" userId="6b83f417-c789-4700-a508-dc13352029ef" providerId="ADAL" clId="{C49DA942-8B40-47BF-887E-DA02BB36628D}" dt="2023-05-09T08:43:20.393" v="2" actId="47"/>
        <pc:sldMkLst>
          <pc:docMk/>
          <pc:sldMk cId="3711186057" sldId="685"/>
        </pc:sldMkLst>
      </pc:sldChg>
      <pc:sldChg chg="del">
        <pc:chgData name="Federica Lapolla" userId="6b83f417-c789-4700-a508-dc13352029ef" providerId="ADAL" clId="{C49DA942-8B40-47BF-887E-DA02BB36628D}" dt="2023-05-09T08:43:19.342" v="1" actId="47"/>
        <pc:sldMkLst>
          <pc:docMk/>
          <pc:sldMk cId="4226602971" sldId="686"/>
        </pc:sldMkLst>
      </pc:sldChg>
      <pc:sldChg chg="del">
        <pc:chgData name="Federica Lapolla" userId="6b83f417-c789-4700-a508-dc13352029ef" providerId="ADAL" clId="{C49DA942-8B40-47BF-887E-DA02BB36628D}" dt="2023-05-09T08:43:23.271" v="5" actId="47"/>
        <pc:sldMkLst>
          <pc:docMk/>
          <pc:sldMk cId="2550593961" sldId="688"/>
        </pc:sldMkLst>
      </pc:sldChg>
      <pc:sldChg chg="del">
        <pc:chgData name="Federica Lapolla" userId="6b83f417-c789-4700-a508-dc13352029ef" providerId="ADAL" clId="{C49DA942-8B40-47BF-887E-DA02BB36628D}" dt="2023-05-09T08:43:24.220" v="6" actId="47"/>
        <pc:sldMkLst>
          <pc:docMk/>
          <pc:sldMk cId="22054818" sldId="689"/>
        </pc:sldMkLst>
      </pc:sldChg>
      <pc:sldChg chg="ord">
        <pc:chgData name="Federica Lapolla" userId="6b83f417-c789-4700-a508-dc13352029ef" providerId="ADAL" clId="{C49DA942-8B40-47BF-887E-DA02BB36628D}" dt="2023-05-09T09:02:01.442" v="308"/>
        <pc:sldMkLst>
          <pc:docMk/>
          <pc:sldMk cId="3469454771" sldId="691"/>
        </pc:sldMkLst>
      </pc:sldChg>
      <pc:sldChg chg="addSp delSp modSp del mod">
        <pc:chgData name="Federica Lapolla" userId="6b83f417-c789-4700-a508-dc13352029ef" providerId="ADAL" clId="{C49DA942-8B40-47BF-887E-DA02BB36628D}" dt="2023-05-09T08:59:17.097" v="281" actId="47"/>
        <pc:sldMkLst>
          <pc:docMk/>
          <pc:sldMk cId="2458668309" sldId="692"/>
        </pc:sldMkLst>
      </pc:sldChg>
      <pc:sldChg chg="addSp delSp modSp del mod delDesignElem">
        <pc:chgData name="Federica Lapolla" userId="6b83f417-c789-4700-a508-dc13352029ef" providerId="ADAL" clId="{C49DA942-8B40-47BF-887E-DA02BB36628D}" dt="2023-05-09T09:02:09.820" v="309" actId="47"/>
        <pc:sldMkLst>
          <pc:docMk/>
          <pc:sldMk cId="2868596384" sldId="693"/>
        </pc:sldMkLst>
      </pc:sldChg>
      <pc:sldChg chg="del delDesignElem">
        <pc:chgData name="Federica Lapolla" userId="6b83f417-c789-4700-a508-dc13352029ef" providerId="ADAL" clId="{C49DA942-8B40-47BF-887E-DA02BB36628D}" dt="2023-05-09T09:00:31.491" v="293" actId="47"/>
        <pc:sldMkLst>
          <pc:docMk/>
          <pc:sldMk cId="1313875254" sldId="694"/>
        </pc:sldMkLst>
      </pc:sldChg>
      <pc:sldChg chg="addSp delSp modSp mod">
        <pc:chgData name="Federica Lapolla" userId="6b83f417-c789-4700-a508-dc13352029ef" providerId="ADAL" clId="{C49DA942-8B40-47BF-887E-DA02BB36628D}" dt="2023-05-09T09:53:10.148" v="762" actId="14100"/>
        <pc:sldMkLst>
          <pc:docMk/>
          <pc:sldMk cId="1827084461" sldId="694"/>
        </pc:sldMkLst>
      </pc:sldChg>
      <pc:sldChg chg="del">
        <pc:chgData name="Federica Lapolla" userId="6b83f417-c789-4700-a508-dc13352029ef" providerId="ADAL" clId="{C49DA942-8B40-47BF-887E-DA02BB36628D}" dt="2023-05-09T08:43:18.342" v="0" actId="47"/>
        <pc:sldMkLst>
          <pc:docMk/>
          <pc:sldMk cId="2346707909" sldId="694"/>
        </pc:sldMkLst>
      </pc:sldChg>
      <pc:sldChg chg="addSp del delDesignElem">
        <pc:chgData name="Federica Lapolla" userId="6b83f417-c789-4700-a508-dc13352029ef" providerId="ADAL" clId="{C49DA942-8B40-47BF-887E-DA02BB36628D}" dt="2023-05-09T08:57:59.807" v="230"/>
        <pc:sldMkLst>
          <pc:docMk/>
          <pc:sldMk cId="3467558235" sldId="694"/>
        </pc:sldMkLst>
      </pc:sldChg>
      <pc:sldChg chg="del">
        <pc:chgData name="Federica Lapolla" userId="6b83f417-c789-4700-a508-dc13352029ef" providerId="ADAL" clId="{C49DA942-8B40-47BF-887E-DA02BB36628D}" dt="2023-05-09T08:43:25.109" v="7" actId="47"/>
        <pc:sldMkLst>
          <pc:docMk/>
          <pc:sldMk cId="1655798259" sldId="695"/>
        </pc:sldMkLst>
      </pc:sldChg>
    </pc:docChg>
  </pc:docChgLst>
  <pc:docChgLst>
    <pc:chgData name="Federica Lapolla" userId="6b83f417-c789-4700-a508-dc13352029ef" providerId="ADAL" clId="{8E23041B-4A91-471B-82D1-FF3DA66177D0}"/>
    <pc:docChg chg="undo custSel delSld modSld sldOrd">
      <pc:chgData name="Federica Lapolla" userId="6b83f417-c789-4700-a508-dc13352029ef" providerId="ADAL" clId="{8E23041B-4A91-471B-82D1-FF3DA66177D0}" dt="2021-11-03T15:50:18.301" v="2679" actId="255"/>
      <pc:docMkLst>
        <pc:docMk/>
      </pc:docMkLst>
      <pc:sldChg chg="addSp delSp modSp mod">
        <pc:chgData name="Federica Lapolla" userId="6b83f417-c789-4700-a508-dc13352029ef" providerId="ADAL" clId="{8E23041B-4A91-471B-82D1-FF3DA66177D0}" dt="2021-11-03T13:27:47.837" v="2663" actId="1076"/>
        <pc:sldMkLst>
          <pc:docMk/>
          <pc:sldMk cId="3814992835" sldId="256"/>
        </pc:sldMkLst>
      </pc:sldChg>
      <pc:sldChg chg="del">
        <pc:chgData name="Federica Lapolla" userId="6b83f417-c789-4700-a508-dc13352029ef" providerId="ADAL" clId="{8E23041B-4A91-471B-82D1-FF3DA66177D0}" dt="2021-11-03T09:30:10.886" v="896" actId="47"/>
        <pc:sldMkLst>
          <pc:docMk/>
          <pc:sldMk cId="2612991629" sldId="272"/>
        </pc:sldMkLst>
      </pc:sldChg>
      <pc:sldChg chg="addSp delSp modSp del mod delAnim modAnim">
        <pc:chgData name="Federica Lapolla" userId="6b83f417-c789-4700-a508-dc13352029ef" providerId="ADAL" clId="{8E23041B-4A91-471B-82D1-FF3DA66177D0}" dt="2021-11-03T13:26:07.429" v="2648" actId="2696"/>
        <pc:sldMkLst>
          <pc:docMk/>
          <pc:sldMk cId="1808193247" sldId="274"/>
        </pc:sldMkLst>
      </pc:sldChg>
      <pc:sldChg chg="del">
        <pc:chgData name="Federica Lapolla" userId="6b83f417-c789-4700-a508-dc13352029ef" providerId="ADAL" clId="{8E23041B-4A91-471B-82D1-FF3DA66177D0}" dt="2021-11-03T09:30:14.798" v="898" actId="47"/>
        <pc:sldMkLst>
          <pc:docMk/>
          <pc:sldMk cId="0" sldId="587"/>
        </pc:sldMkLst>
      </pc:sldChg>
      <pc:sldChg chg="del">
        <pc:chgData name="Federica Lapolla" userId="6b83f417-c789-4700-a508-dc13352029ef" providerId="ADAL" clId="{8E23041B-4A91-471B-82D1-FF3DA66177D0}" dt="2021-11-03T09:30:12.942" v="897" actId="47"/>
        <pc:sldMkLst>
          <pc:docMk/>
          <pc:sldMk cId="4239009436" sldId="594"/>
        </pc:sldMkLst>
      </pc:sldChg>
      <pc:sldChg chg="addSp delSp modSp mod addAnim delAnim modAnim">
        <pc:chgData name="Federica Lapolla" userId="6b83f417-c789-4700-a508-dc13352029ef" providerId="ADAL" clId="{8E23041B-4A91-471B-82D1-FF3DA66177D0}" dt="2021-11-03T13:26:19.288" v="2659" actId="20577"/>
        <pc:sldMkLst>
          <pc:docMk/>
          <pc:sldMk cId="793450201" sldId="616"/>
        </pc:sldMkLst>
      </pc:sldChg>
      <pc:sldChg chg="addSp delSp modSp mod ord delAnim modAnim">
        <pc:chgData name="Federica Lapolla" userId="6b83f417-c789-4700-a508-dc13352029ef" providerId="ADAL" clId="{8E23041B-4A91-471B-82D1-FF3DA66177D0}" dt="2021-11-03T12:13:19.062" v="1360" actId="20577"/>
        <pc:sldMkLst>
          <pc:docMk/>
          <pc:sldMk cId="3452870805" sldId="633"/>
        </pc:sldMkLst>
      </pc:sldChg>
      <pc:sldChg chg="addSp delSp modSp mod">
        <pc:chgData name="Federica Lapolla" userId="6b83f417-c789-4700-a508-dc13352029ef" providerId="ADAL" clId="{8E23041B-4A91-471B-82D1-FF3DA66177D0}" dt="2021-11-03T15:50:18.301" v="2679" actId="255"/>
        <pc:sldMkLst>
          <pc:docMk/>
          <pc:sldMk cId="3801389862" sldId="634"/>
        </pc:sldMkLst>
      </pc:sldChg>
      <pc:sldChg chg="delSp modSp del mod">
        <pc:chgData name="Federica Lapolla" userId="6b83f417-c789-4700-a508-dc13352029ef" providerId="ADAL" clId="{8E23041B-4A91-471B-82D1-FF3DA66177D0}" dt="2021-11-03T09:23:40.972" v="780" actId="2696"/>
        <pc:sldMkLst>
          <pc:docMk/>
          <pc:sldMk cId="4247229807" sldId="634"/>
        </pc:sldMkLst>
      </pc:sldChg>
    </pc:docChg>
  </pc:docChgLst>
  <pc:docChgLst>
    <pc:chgData name="Barbara Palazzi" userId="a6979261-719f-40cf-8386-57d54f04a4a2" providerId="ADAL" clId="{D1276E1D-4030-4639-A25B-CB635E059E51}"/>
    <pc:docChg chg="addSld delSld">
      <pc:chgData name="Barbara Palazzi" userId="a6979261-719f-40cf-8386-57d54f04a4a2" providerId="ADAL" clId="{D1276E1D-4030-4639-A25B-CB635E059E51}" dt="2023-05-10T17:04:29.577" v="1" actId="47"/>
      <pc:docMkLst>
        <pc:docMk/>
      </pc:docMkLst>
      <pc:sldChg chg="new del">
        <pc:chgData name="Barbara Palazzi" userId="a6979261-719f-40cf-8386-57d54f04a4a2" providerId="ADAL" clId="{D1276E1D-4030-4639-A25B-CB635E059E51}" dt="2023-05-10T17:04:29.577" v="1" actId="47"/>
        <pc:sldMkLst>
          <pc:docMk/>
          <pc:sldMk cId="2895977136" sldId="695"/>
        </pc:sldMkLst>
      </pc:sldChg>
    </pc:docChg>
  </pc:docChgLst>
  <pc:docChgLst>
    <pc:chgData name="Marco Giambattista" userId="178c3970-24d1-4176-9809-aebb7a949640" providerId="ADAL" clId="{7857AA59-BC18-4FBC-BDD8-8EFDBAB85DD8}"/>
    <pc:docChg chg="modSld">
      <pc:chgData name="Marco Giambattista" userId="178c3970-24d1-4176-9809-aebb7a949640" providerId="ADAL" clId="{7857AA59-BC18-4FBC-BDD8-8EFDBAB85DD8}" dt="2020-09-23T08:35:56.898" v="3" actId="115"/>
      <pc:docMkLst>
        <pc:docMk/>
      </pc:docMkLst>
      <pc:sldChg chg="modSp mod">
        <pc:chgData name="Marco Giambattista" userId="178c3970-24d1-4176-9809-aebb7a949640" providerId="ADAL" clId="{7857AA59-BC18-4FBC-BDD8-8EFDBAB85DD8}" dt="2020-09-23T08:35:56.898" v="3" actId="115"/>
        <pc:sldMkLst>
          <pc:docMk/>
          <pc:sldMk cId="0" sldId="587"/>
        </pc:sldMkLst>
      </pc:sldChg>
    </pc:docChg>
  </pc:docChgLst>
  <pc:docChgLst>
    <pc:chgData name="Federica Lapolla" userId="6b83f417-c789-4700-a508-dc13352029ef" providerId="ADAL" clId="{56D25E7C-E66A-475F-9319-7B7C3E4D2C8C}"/>
    <pc:docChg chg="undo custSel modSld">
      <pc:chgData name="Federica Lapolla" userId="6b83f417-c789-4700-a508-dc13352029ef" providerId="ADAL" clId="{56D25E7C-E66A-475F-9319-7B7C3E4D2C8C}" dt="2022-05-10T14:54:44.753" v="1312" actId="20577"/>
      <pc:docMkLst>
        <pc:docMk/>
      </pc:docMkLst>
      <pc:sldChg chg="modSp mod">
        <pc:chgData name="Federica Lapolla" userId="6b83f417-c789-4700-a508-dc13352029ef" providerId="ADAL" clId="{56D25E7C-E66A-475F-9319-7B7C3E4D2C8C}" dt="2022-05-10T07:28:31.784" v="1009" actId="14100"/>
        <pc:sldMkLst>
          <pc:docMk/>
          <pc:sldMk cId="557144990" sldId="260"/>
        </pc:sldMkLst>
      </pc:sldChg>
      <pc:sldChg chg="modSp mod modAnim modNotesTx">
        <pc:chgData name="Federica Lapolla" userId="6b83f417-c789-4700-a508-dc13352029ef" providerId="ADAL" clId="{56D25E7C-E66A-475F-9319-7B7C3E4D2C8C}" dt="2022-05-10T07:16:10.534" v="787" actId="20577"/>
        <pc:sldMkLst>
          <pc:docMk/>
          <pc:sldMk cId="4035778222" sldId="262"/>
        </pc:sldMkLst>
      </pc:sldChg>
      <pc:sldChg chg="addSp delSp modSp mod modAnim modNotesTx">
        <pc:chgData name="Federica Lapolla" userId="6b83f417-c789-4700-a508-dc13352029ef" providerId="ADAL" clId="{56D25E7C-E66A-475F-9319-7B7C3E4D2C8C}" dt="2022-05-10T14:54:44.753" v="1312" actId="20577"/>
        <pc:sldMkLst>
          <pc:docMk/>
          <pc:sldMk cId="371575490" sldId="272"/>
        </pc:sldMkLst>
      </pc:sldChg>
      <pc:sldChg chg="modAnim modNotesTx">
        <pc:chgData name="Federica Lapolla" userId="6b83f417-c789-4700-a508-dc13352029ef" providerId="ADAL" clId="{56D25E7C-E66A-475F-9319-7B7C3E4D2C8C}" dt="2022-05-10T07:20:04.947" v="792"/>
        <pc:sldMkLst>
          <pc:docMk/>
          <pc:sldMk cId="3418081187" sldId="636"/>
        </pc:sldMkLst>
      </pc:sldChg>
      <pc:sldChg chg="modSp mod modAnim modNotes modNotesTx">
        <pc:chgData name="Federica Lapolla" userId="6b83f417-c789-4700-a508-dc13352029ef" providerId="ADAL" clId="{56D25E7C-E66A-475F-9319-7B7C3E4D2C8C}" dt="2022-05-10T09:58:06.453" v="1101"/>
        <pc:sldMkLst>
          <pc:docMk/>
          <pc:sldMk cId="2956374478" sldId="639"/>
        </pc:sldMkLst>
      </pc:sldChg>
      <pc:sldChg chg="modSp mod modAnim modNotesTx">
        <pc:chgData name="Federica Lapolla" userId="6b83f417-c789-4700-a508-dc13352029ef" providerId="ADAL" clId="{56D25E7C-E66A-475F-9319-7B7C3E4D2C8C}" dt="2022-05-10T09:59:21.237" v="1106" actId="113"/>
        <pc:sldMkLst>
          <pc:docMk/>
          <pc:sldMk cId="3909995294" sldId="641"/>
        </pc:sldMkLst>
      </pc:sldChg>
      <pc:sldChg chg="modSp mod modNotes modNotesTx">
        <pc:chgData name="Federica Lapolla" userId="6b83f417-c789-4700-a508-dc13352029ef" providerId="ADAL" clId="{56D25E7C-E66A-475F-9319-7B7C3E4D2C8C}" dt="2022-05-10T14:04:57.716" v="1292" actId="20577"/>
        <pc:sldMkLst>
          <pc:docMk/>
          <pc:sldMk cId="1887370979" sldId="678"/>
        </pc:sldMkLst>
      </pc:sldChg>
      <pc:sldChg chg="modAnim modNotesTx">
        <pc:chgData name="Federica Lapolla" userId="6b83f417-c789-4700-a508-dc13352029ef" providerId="ADAL" clId="{56D25E7C-E66A-475F-9319-7B7C3E4D2C8C}" dt="2022-05-10T07:17:52.875" v="789"/>
        <pc:sldMkLst>
          <pc:docMk/>
          <pc:sldMk cId="2525682845" sldId="679"/>
        </pc:sldMkLst>
      </pc:sldChg>
    </pc:docChg>
  </pc:docChgLst>
  <pc:docChgLst>
    <pc:chgData name="Federica Lapolla" userId="6b83f417-c789-4700-a508-dc13352029ef" providerId="ADAL" clId="{12977019-0FDD-449F-8DB6-510353AD7689}"/>
    <pc:docChg chg="undo custSel addSld delSld modSld sldOrd">
      <pc:chgData name="Federica Lapolla" userId="6b83f417-c789-4700-a508-dc13352029ef" providerId="ADAL" clId="{12977019-0FDD-449F-8DB6-510353AD7689}" dt="2021-11-23T10:13:30.084" v="2148" actId="113"/>
      <pc:docMkLst>
        <pc:docMk/>
      </pc:docMkLst>
      <pc:sldChg chg="addSp delSp modSp del mod setBg">
        <pc:chgData name="Federica Lapolla" userId="6b83f417-c789-4700-a508-dc13352029ef" providerId="ADAL" clId="{12977019-0FDD-449F-8DB6-510353AD7689}" dt="2021-11-22T15:19:03.106" v="165" actId="47"/>
        <pc:sldMkLst>
          <pc:docMk/>
          <pc:sldMk cId="3814992835" sldId="256"/>
        </pc:sldMkLst>
      </pc:sldChg>
      <pc:sldChg chg="del">
        <pc:chgData name="Federica Lapolla" userId="6b83f417-c789-4700-a508-dc13352029ef" providerId="ADAL" clId="{12977019-0FDD-449F-8DB6-510353AD7689}" dt="2021-11-23T08:47:39.431" v="969" actId="47"/>
        <pc:sldMkLst>
          <pc:docMk/>
          <pc:sldMk cId="311836719" sldId="257"/>
        </pc:sldMkLst>
      </pc:sldChg>
      <pc:sldChg chg="del">
        <pc:chgData name="Federica Lapolla" userId="6b83f417-c789-4700-a508-dc13352029ef" providerId="ADAL" clId="{12977019-0FDD-449F-8DB6-510353AD7689}" dt="2021-11-23T09:08:02.864" v="1238" actId="47"/>
        <pc:sldMkLst>
          <pc:docMk/>
          <pc:sldMk cId="3706211147" sldId="258"/>
        </pc:sldMkLst>
      </pc:sldChg>
      <pc:sldChg chg="del">
        <pc:chgData name="Federica Lapolla" userId="6b83f417-c789-4700-a508-dc13352029ef" providerId="ADAL" clId="{12977019-0FDD-449F-8DB6-510353AD7689}" dt="2021-11-23T09:08:06.871" v="1239" actId="47"/>
        <pc:sldMkLst>
          <pc:docMk/>
          <pc:sldMk cId="4090671494" sldId="259"/>
        </pc:sldMkLst>
      </pc:sldChg>
      <pc:sldChg chg="addSp delSp modSp mod">
        <pc:chgData name="Federica Lapolla" userId="6b83f417-c789-4700-a508-dc13352029ef" providerId="ADAL" clId="{12977019-0FDD-449F-8DB6-510353AD7689}" dt="2021-11-23T10:13:30.084" v="2148" actId="113"/>
        <pc:sldMkLst>
          <pc:docMk/>
          <pc:sldMk cId="557144990" sldId="260"/>
        </pc:sldMkLst>
      </pc:sldChg>
      <pc:sldChg chg="del">
        <pc:chgData name="Federica Lapolla" userId="6b83f417-c789-4700-a508-dc13352029ef" providerId="ADAL" clId="{12977019-0FDD-449F-8DB6-510353AD7689}" dt="2021-11-23T09:08:15.236" v="1240" actId="47"/>
        <pc:sldMkLst>
          <pc:docMk/>
          <pc:sldMk cId="2182029301" sldId="261"/>
        </pc:sldMkLst>
      </pc:sldChg>
      <pc:sldChg chg="del">
        <pc:chgData name="Federica Lapolla" userId="6b83f417-c789-4700-a508-dc13352029ef" providerId="ADAL" clId="{12977019-0FDD-449F-8DB6-510353AD7689}" dt="2021-11-23T08:48:08.402" v="970" actId="2696"/>
        <pc:sldMkLst>
          <pc:docMk/>
          <pc:sldMk cId="509129468" sldId="262"/>
        </pc:sldMkLst>
      </pc:sldChg>
      <pc:sldChg chg="modSp mod">
        <pc:chgData name="Federica Lapolla" userId="6b83f417-c789-4700-a508-dc13352029ef" providerId="ADAL" clId="{12977019-0FDD-449F-8DB6-510353AD7689}" dt="2021-11-23T10:12:54.699" v="2145" actId="113"/>
        <pc:sldMkLst>
          <pc:docMk/>
          <pc:sldMk cId="4035778222" sldId="262"/>
        </pc:sldMkLst>
      </pc:sldChg>
      <pc:sldChg chg="modSp add mod">
        <pc:chgData name="Federica Lapolla" userId="6b83f417-c789-4700-a508-dc13352029ef" providerId="ADAL" clId="{12977019-0FDD-449F-8DB6-510353AD7689}" dt="2021-11-23T09:09:44.307" v="1262" actId="20577"/>
        <pc:sldMkLst>
          <pc:docMk/>
          <pc:sldMk cId="3591549595" sldId="267"/>
        </pc:sldMkLst>
      </pc:sldChg>
      <pc:sldChg chg="del">
        <pc:chgData name="Federica Lapolla" userId="6b83f417-c789-4700-a508-dc13352029ef" providerId="ADAL" clId="{12977019-0FDD-449F-8DB6-510353AD7689}" dt="2021-11-23T09:08:34.368" v="1244" actId="47"/>
        <pc:sldMkLst>
          <pc:docMk/>
          <pc:sldMk cId="3249407802" sldId="270"/>
        </pc:sldMkLst>
      </pc:sldChg>
      <pc:sldChg chg="del">
        <pc:chgData name="Federica Lapolla" userId="6b83f417-c789-4700-a508-dc13352029ef" providerId="ADAL" clId="{12977019-0FDD-449F-8DB6-510353AD7689}" dt="2021-11-23T09:08:20.637" v="1241" actId="47"/>
        <pc:sldMkLst>
          <pc:docMk/>
          <pc:sldMk cId="2119555975" sldId="271"/>
        </pc:sldMkLst>
      </pc:sldChg>
      <pc:sldChg chg="addSp delSp modSp mod ord delAnim modAnim">
        <pc:chgData name="Federica Lapolla" userId="6b83f417-c789-4700-a508-dc13352029ef" providerId="ADAL" clId="{12977019-0FDD-449F-8DB6-510353AD7689}" dt="2021-11-23T10:13:18.807" v="2147" actId="255"/>
        <pc:sldMkLst>
          <pc:docMk/>
          <pc:sldMk cId="371575490" sldId="272"/>
        </pc:sldMkLst>
      </pc:sldChg>
      <pc:sldChg chg="add del">
        <pc:chgData name="Federica Lapolla" userId="6b83f417-c789-4700-a508-dc13352029ef" providerId="ADAL" clId="{12977019-0FDD-449F-8DB6-510353AD7689}" dt="2021-11-23T09:08:44.316" v="1247" actId="47"/>
        <pc:sldMkLst>
          <pc:docMk/>
          <pc:sldMk cId="396889639" sldId="274"/>
        </pc:sldMkLst>
      </pc:sldChg>
      <pc:sldChg chg="add del">
        <pc:chgData name="Federica Lapolla" userId="6b83f417-c789-4700-a508-dc13352029ef" providerId="ADAL" clId="{12977019-0FDD-449F-8DB6-510353AD7689}" dt="2021-11-23T09:08:37.750" v="1245" actId="47"/>
        <pc:sldMkLst>
          <pc:docMk/>
          <pc:sldMk cId="2160039555" sldId="275"/>
        </pc:sldMkLst>
      </pc:sldChg>
      <pc:sldChg chg="add del">
        <pc:chgData name="Federica Lapolla" userId="6b83f417-c789-4700-a508-dc13352029ef" providerId="ADAL" clId="{12977019-0FDD-449F-8DB6-510353AD7689}" dt="2021-11-23T09:08:48.238" v="1248" actId="47"/>
        <pc:sldMkLst>
          <pc:docMk/>
          <pc:sldMk cId="2286562343" sldId="276"/>
        </pc:sldMkLst>
      </pc:sldChg>
      <pc:sldChg chg="add del">
        <pc:chgData name="Federica Lapolla" userId="6b83f417-c789-4700-a508-dc13352029ef" providerId="ADAL" clId="{12977019-0FDD-449F-8DB6-510353AD7689}" dt="2021-11-23T09:09:34.053" v="1258" actId="47"/>
        <pc:sldMkLst>
          <pc:docMk/>
          <pc:sldMk cId="3901596044" sldId="277"/>
        </pc:sldMkLst>
      </pc:sldChg>
      <pc:sldChg chg="del">
        <pc:chgData name="Federica Lapolla" userId="6b83f417-c789-4700-a508-dc13352029ef" providerId="ADAL" clId="{12977019-0FDD-449F-8DB6-510353AD7689}" dt="2021-11-23T09:07:56.064" v="1237" actId="47"/>
        <pc:sldMkLst>
          <pc:docMk/>
          <pc:sldMk cId="793450201" sldId="616"/>
        </pc:sldMkLst>
      </pc:sldChg>
      <pc:sldChg chg="addSp delSp modSp mod delAnim modAnim">
        <pc:chgData name="Federica Lapolla" userId="6b83f417-c789-4700-a508-dc13352029ef" providerId="ADAL" clId="{12977019-0FDD-449F-8DB6-510353AD7689}" dt="2021-11-23T09:15:43.904" v="1545" actId="207"/>
        <pc:sldMkLst>
          <pc:docMk/>
          <pc:sldMk cId="3452870805" sldId="633"/>
        </pc:sldMkLst>
      </pc:sldChg>
      <pc:sldChg chg="modSp del mod">
        <pc:chgData name="Federica Lapolla" userId="6b83f417-c789-4700-a508-dc13352029ef" providerId="ADAL" clId="{12977019-0FDD-449F-8DB6-510353AD7689}" dt="2021-11-23T08:47:20.889" v="968" actId="47"/>
        <pc:sldMkLst>
          <pc:docMk/>
          <pc:sldMk cId="3801389862" sldId="634"/>
        </pc:sldMkLst>
      </pc:sldChg>
      <pc:sldChg chg="addSp delSp modSp del mod ord">
        <pc:chgData name="Federica Lapolla" userId="6b83f417-c789-4700-a508-dc13352029ef" providerId="ADAL" clId="{12977019-0FDD-449F-8DB6-510353AD7689}" dt="2021-11-22T15:27:20.691" v="317" actId="2696"/>
        <pc:sldMkLst>
          <pc:docMk/>
          <pc:sldMk cId="3579415872" sldId="635"/>
        </pc:sldMkLst>
      </pc:sldChg>
      <pc:sldChg chg="addSp delSp modSp del mod setBg">
        <pc:chgData name="Federica Lapolla" userId="6b83f417-c789-4700-a508-dc13352029ef" providerId="ADAL" clId="{12977019-0FDD-449F-8DB6-510353AD7689}" dt="2021-11-22T15:11:10.479" v="75" actId="47"/>
        <pc:sldMkLst>
          <pc:docMk/>
          <pc:sldMk cId="366288141" sldId="636"/>
        </pc:sldMkLst>
      </pc:sldChg>
      <pc:sldChg chg="addSp delSp modSp mod delAnim">
        <pc:chgData name="Federica Lapolla" userId="6b83f417-c789-4700-a508-dc13352029ef" providerId="ADAL" clId="{12977019-0FDD-449F-8DB6-510353AD7689}" dt="2021-11-23T09:05:30.664" v="1151" actId="1076"/>
        <pc:sldMkLst>
          <pc:docMk/>
          <pc:sldMk cId="3418081187" sldId="636"/>
        </pc:sldMkLst>
      </pc:sldChg>
      <pc:sldChg chg="add del">
        <pc:chgData name="Federica Lapolla" userId="6b83f417-c789-4700-a508-dc13352029ef" providerId="ADAL" clId="{12977019-0FDD-449F-8DB6-510353AD7689}" dt="2021-11-23T09:03:01.642" v="1138" actId="2696"/>
        <pc:sldMkLst>
          <pc:docMk/>
          <pc:sldMk cId="3584168626" sldId="636"/>
        </pc:sldMkLst>
      </pc:sldChg>
      <pc:sldChg chg="add del">
        <pc:chgData name="Federica Lapolla" userId="6b83f417-c789-4700-a508-dc13352029ef" providerId="ADAL" clId="{12977019-0FDD-449F-8DB6-510353AD7689}" dt="2021-11-23T09:08:41.291" v="1246" actId="47"/>
        <pc:sldMkLst>
          <pc:docMk/>
          <pc:sldMk cId="700666627" sldId="637"/>
        </pc:sldMkLst>
      </pc:sldChg>
      <pc:sldChg chg="addSp delSp modSp new mod ord setBg">
        <pc:chgData name="Federica Lapolla" userId="6b83f417-c789-4700-a508-dc13352029ef" providerId="ADAL" clId="{12977019-0FDD-449F-8DB6-510353AD7689}" dt="2021-11-23T08:43:39.390" v="940" actId="207"/>
        <pc:sldMkLst>
          <pc:docMk/>
          <pc:sldMk cId="710124572" sldId="638"/>
        </pc:sldMkLst>
      </pc:sldChg>
      <pc:sldChg chg="addSp delSp modSp mod">
        <pc:chgData name="Federica Lapolla" userId="6b83f417-c789-4700-a508-dc13352029ef" providerId="ADAL" clId="{12977019-0FDD-449F-8DB6-510353AD7689}" dt="2021-11-23T09:13:51.728" v="1395" actId="1076"/>
        <pc:sldMkLst>
          <pc:docMk/>
          <pc:sldMk cId="2956374478" sldId="639"/>
        </pc:sldMkLst>
      </pc:sldChg>
    </pc:docChg>
  </pc:docChgLst>
  <pc:docChgLst>
    <pc:chgData name="Federica Lapolla" userId="6b83f417-c789-4700-a508-dc13352029ef" providerId="ADAL" clId="{5E12927A-18B7-48CC-BD56-BB2425DA4A9F}"/>
    <pc:docChg chg="custSel addSld delSld modSld sldOrd modNotesMaster">
      <pc:chgData name="Federica Lapolla" userId="6b83f417-c789-4700-a508-dc13352029ef" providerId="ADAL" clId="{5E12927A-18B7-48CC-BD56-BB2425DA4A9F}" dt="2021-12-10T10:21:42.593" v="954" actId="20577"/>
      <pc:docMkLst>
        <pc:docMk/>
      </pc:docMkLst>
      <pc:sldChg chg="modSp mod">
        <pc:chgData name="Federica Lapolla" userId="6b83f417-c789-4700-a508-dc13352029ef" providerId="ADAL" clId="{5E12927A-18B7-48CC-BD56-BB2425DA4A9F}" dt="2021-11-25T10:29:47.572" v="351" actId="20577"/>
        <pc:sldMkLst>
          <pc:docMk/>
          <pc:sldMk cId="557144990" sldId="260"/>
        </pc:sldMkLst>
      </pc:sldChg>
      <pc:sldChg chg="modAnim">
        <pc:chgData name="Federica Lapolla" userId="6b83f417-c789-4700-a508-dc13352029ef" providerId="ADAL" clId="{5E12927A-18B7-48CC-BD56-BB2425DA4A9F}" dt="2021-11-23T13:38:52.310" v="0"/>
        <pc:sldMkLst>
          <pc:docMk/>
          <pc:sldMk cId="4035778222" sldId="262"/>
        </pc:sldMkLst>
      </pc:sldChg>
      <pc:sldChg chg="modSp mod modAnim">
        <pc:chgData name="Federica Lapolla" userId="6b83f417-c789-4700-a508-dc13352029ef" providerId="ADAL" clId="{5E12927A-18B7-48CC-BD56-BB2425DA4A9F}" dt="2021-11-23T13:40:24.821" v="6" actId="108"/>
        <pc:sldMkLst>
          <pc:docMk/>
          <pc:sldMk cId="371575490" sldId="272"/>
        </pc:sldMkLst>
      </pc:sldChg>
      <pc:sldChg chg="modNotes">
        <pc:chgData name="Federica Lapolla" userId="6b83f417-c789-4700-a508-dc13352029ef" providerId="ADAL" clId="{5E12927A-18B7-48CC-BD56-BB2425DA4A9F}" dt="2021-11-24T15:20:36.047" v="267"/>
        <pc:sldMkLst>
          <pc:docMk/>
          <pc:sldMk cId="3452870805" sldId="633"/>
        </pc:sldMkLst>
      </pc:sldChg>
      <pc:sldChg chg="modSp mod">
        <pc:chgData name="Federica Lapolla" userId="6b83f417-c789-4700-a508-dc13352029ef" providerId="ADAL" clId="{5E12927A-18B7-48CC-BD56-BB2425DA4A9F}" dt="2021-12-10T10:21:42.593" v="954" actId="20577"/>
        <pc:sldMkLst>
          <pc:docMk/>
          <pc:sldMk cId="710124572" sldId="638"/>
        </pc:sldMkLst>
      </pc:sldChg>
      <pc:sldChg chg="modNotes">
        <pc:chgData name="Federica Lapolla" userId="6b83f417-c789-4700-a508-dc13352029ef" providerId="ADAL" clId="{5E12927A-18B7-48CC-BD56-BB2425DA4A9F}" dt="2021-11-24T15:20:36.047" v="267"/>
        <pc:sldMkLst>
          <pc:docMk/>
          <pc:sldMk cId="2956374478" sldId="639"/>
        </pc:sldMkLst>
      </pc:sldChg>
      <pc:sldChg chg="modSp new del mod ord">
        <pc:chgData name="Federica Lapolla" userId="6b83f417-c789-4700-a508-dc13352029ef" providerId="ADAL" clId="{5E12927A-18B7-48CC-BD56-BB2425DA4A9F}" dt="2021-11-25T11:31:06.759" v="708" actId="2696"/>
        <pc:sldMkLst>
          <pc:docMk/>
          <pc:sldMk cId="163408359" sldId="640"/>
        </pc:sldMkLst>
      </pc:sldChg>
      <pc:sldChg chg="addSp delSp modSp mod">
        <pc:chgData name="Federica Lapolla" userId="6b83f417-c789-4700-a508-dc13352029ef" providerId="ADAL" clId="{5E12927A-18B7-48CC-BD56-BB2425DA4A9F}" dt="2021-11-30T07:59:57.074" v="933" actId="207"/>
        <pc:sldMkLst>
          <pc:docMk/>
          <pc:sldMk cId="3909995294" sldId="641"/>
        </pc:sldMkLst>
      </pc:sldChg>
    </pc:docChg>
  </pc:docChgLst>
  <pc:docChgLst>
    <pc:chgData name="Federica Lapolla" userId="6b83f417-c789-4700-a508-dc13352029ef" providerId="ADAL" clId="{844C3D34-F28E-4D9A-AA45-7CC011D8F8DC}"/>
    <pc:docChg chg="undo custSel delSld modSld sldOrd">
      <pc:chgData name="Federica Lapolla" userId="6b83f417-c789-4700-a508-dc13352029ef" providerId="ADAL" clId="{844C3D34-F28E-4D9A-AA45-7CC011D8F8DC}" dt="2023-05-09T08:37:40.678" v="2716" actId="20577"/>
      <pc:docMkLst>
        <pc:docMk/>
      </pc:docMkLst>
      <pc:sldChg chg="addSp modSp del mod">
        <pc:chgData name="Federica Lapolla" userId="6b83f417-c789-4700-a508-dc13352029ef" providerId="ADAL" clId="{844C3D34-F28E-4D9A-AA45-7CC011D8F8DC}" dt="2023-05-09T08:37:34.018" v="2712" actId="47"/>
        <pc:sldMkLst>
          <pc:docMk/>
          <pc:sldMk cId="557144990" sldId="260"/>
        </pc:sldMkLst>
      </pc:sldChg>
      <pc:sldChg chg="del">
        <pc:chgData name="Federica Lapolla" userId="6b83f417-c789-4700-a508-dc13352029ef" providerId="ADAL" clId="{844C3D34-F28E-4D9A-AA45-7CC011D8F8DC}" dt="2023-05-09T07:51:43.697" v="790" actId="47"/>
        <pc:sldMkLst>
          <pc:docMk/>
          <pc:sldMk cId="4035778222" sldId="262"/>
        </pc:sldMkLst>
      </pc:sldChg>
      <pc:sldChg chg="del">
        <pc:chgData name="Federica Lapolla" userId="6b83f417-c789-4700-a508-dc13352029ef" providerId="ADAL" clId="{844C3D34-F28E-4D9A-AA45-7CC011D8F8DC}" dt="2023-05-09T08:10:21.548" v="1031" actId="47"/>
        <pc:sldMkLst>
          <pc:docMk/>
          <pc:sldMk cId="3591549595" sldId="267"/>
        </pc:sldMkLst>
      </pc:sldChg>
      <pc:sldChg chg="del">
        <pc:chgData name="Federica Lapolla" userId="6b83f417-c789-4700-a508-dc13352029ef" providerId="ADAL" clId="{844C3D34-F28E-4D9A-AA45-7CC011D8F8DC}" dt="2023-05-09T08:10:55.650" v="1036" actId="47"/>
        <pc:sldMkLst>
          <pc:docMk/>
          <pc:sldMk cId="371575490" sldId="272"/>
        </pc:sldMkLst>
      </pc:sldChg>
      <pc:sldChg chg="delSp modSp del mod delAnim modAnim modNotesTx">
        <pc:chgData name="Federica Lapolla" userId="6b83f417-c789-4700-a508-dc13352029ef" providerId="ADAL" clId="{844C3D34-F28E-4D9A-AA45-7CC011D8F8DC}" dt="2023-05-09T08:09:52.637" v="1028" actId="47"/>
        <pc:sldMkLst>
          <pc:docMk/>
          <pc:sldMk cId="3418081187" sldId="636"/>
        </pc:sldMkLst>
      </pc:sldChg>
      <pc:sldChg chg="addSp delSp modSp mod">
        <pc:chgData name="Federica Lapolla" userId="6b83f417-c789-4700-a508-dc13352029ef" providerId="ADAL" clId="{844C3D34-F28E-4D9A-AA45-7CC011D8F8DC}" dt="2023-05-09T07:18:18.714" v="257" actId="114"/>
        <pc:sldMkLst>
          <pc:docMk/>
          <pc:sldMk cId="710124572" sldId="638"/>
        </pc:sldMkLst>
      </pc:sldChg>
      <pc:sldChg chg="addSp delSp modSp mod modNotesTx">
        <pc:chgData name="Federica Lapolla" userId="6b83f417-c789-4700-a508-dc13352029ef" providerId="ADAL" clId="{844C3D34-F28E-4D9A-AA45-7CC011D8F8DC}" dt="2023-05-09T08:04:59.925" v="949"/>
        <pc:sldMkLst>
          <pc:docMk/>
          <pc:sldMk cId="2956374478" sldId="639"/>
        </pc:sldMkLst>
      </pc:sldChg>
      <pc:sldChg chg="addSp delSp modSp mod modNotesTx">
        <pc:chgData name="Federica Lapolla" userId="6b83f417-c789-4700-a508-dc13352029ef" providerId="ADAL" clId="{844C3D34-F28E-4D9A-AA45-7CC011D8F8DC}" dt="2023-05-09T08:18:49.451" v="1302" actId="207"/>
        <pc:sldMkLst>
          <pc:docMk/>
          <pc:sldMk cId="3909995294" sldId="641"/>
        </pc:sldMkLst>
      </pc:sldChg>
      <pc:sldChg chg="addSp delSp modSp del mod modNotesTx">
        <pc:chgData name="Federica Lapolla" userId="6b83f417-c789-4700-a508-dc13352029ef" providerId="ADAL" clId="{844C3D34-F28E-4D9A-AA45-7CC011D8F8DC}" dt="2023-05-09T07:48:32.783" v="633" actId="47"/>
        <pc:sldMkLst>
          <pc:docMk/>
          <pc:sldMk cId="1887370979" sldId="678"/>
        </pc:sldMkLst>
      </pc:sldChg>
      <pc:sldChg chg="del">
        <pc:chgData name="Federica Lapolla" userId="6b83f417-c789-4700-a508-dc13352029ef" providerId="ADAL" clId="{844C3D34-F28E-4D9A-AA45-7CC011D8F8DC}" dt="2023-05-09T08:00:27.309" v="826" actId="47"/>
        <pc:sldMkLst>
          <pc:docMk/>
          <pc:sldMk cId="2525682845" sldId="679"/>
        </pc:sldMkLst>
      </pc:sldChg>
      <pc:sldChg chg="del">
        <pc:chgData name="Federica Lapolla" userId="6b83f417-c789-4700-a508-dc13352029ef" providerId="ADAL" clId="{844C3D34-F28E-4D9A-AA45-7CC011D8F8DC}" dt="2023-05-09T08:00:46.141" v="827" actId="47"/>
        <pc:sldMkLst>
          <pc:docMk/>
          <pc:sldMk cId="2115719922" sldId="683"/>
        </pc:sldMkLst>
      </pc:sldChg>
      <pc:sldChg chg="addSp del delDesignElem">
        <pc:chgData name="Federica Lapolla" userId="6b83f417-c789-4700-a508-dc13352029ef" providerId="ADAL" clId="{844C3D34-F28E-4D9A-AA45-7CC011D8F8DC}" dt="2023-05-08T15:59:17.212" v="256" actId="47"/>
        <pc:sldMkLst>
          <pc:docMk/>
          <pc:sldMk cId="2499356995" sldId="684"/>
        </pc:sldMkLst>
      </pc:sldChg>
      <pc:sldChg chg="addSp delSp modSp del mod chgLayout">
        <pc:chgData name="Federica Lapolla" userId="6b83f417-c789-4700-a508-dc13352029ef" providerId="ADAL" clId="{844C3D34-F28E-4D9A-AA45-7CC011D8F8DC}" dt="2023-05-09T07:50:52.558" v="762" actId="47"/>
        <pc:sldMkLst>
          <pc:docMk/>
          <pc:sldMk cId="1343248743" sldId="685"/>
        </pc:sldMkLst>
      </pc:sldChg>
      <pc:sldChg chg="del">
        <pc:chgData name="Federica Lapolla" userId="6b83f417-c789-4700-a508-dc13352029ef" providerId="ADAL" clId="{844C3D34-F28E-4D9A-AA45-7CC011D8F8DC}" dt="2023-05-08T15:46:44.517" v="24"/>
        <pc:sldMkLst>
          <pc:docMk/>
          <pc:sldMk cId="1685792492" sldId="685"/>
        </pc:sldMkLst>
      </pc:sldChg>
      <pc:sldChg chg="addSp delSp modSp mod delDesignElem">
        <pc:chgData name="Federica Lapolla" userId="6b83f417-c789-4700-a508-dc13352029ef" providerId="ADAL" clId="{844C3D34-F28E-4D9A-AA45-7CC011D8F8DC}" dt="2023-05-09T08:00:14.387" v="825" actId="207"/>
        <pc:sldMkLst>
          <pc:docMk/>
          <pc:sldMk cId="3711186057" sldId="685"/>
        </pc:sldMkLst>
      </pc:sldChg>
      <pc:sldChg chg="del">
        <pc:chgData name="Federica Lapolla" userId="6b83f417-c789-4700-a508-dc13352029ef" providerId="ADAL" clId="{844C3D34-F28E-4D9A-AA45-7CC011D8F8DC}" dt="2023-05-09T07:50:56.761" v="763" actId="2696"/>
        <pc:sldMkLst>
          <pc:docMk/>
          <pc:sldMk cId="3157907015" sldId="686"/>
        </pc:sldMkLst>
      </pc:sldChg>
      <pc:sldChg chg="del">
        <pc:chgData name="Federica Lapolla" userId="6b83f417-c789-4700-a508-dc13352029ef" providerId="ADAL" clId="{844C3D34-F28E-4D9A-AA45-7CC011D8F8DC}" dt="2023-05-08T15:46:44.517" v="24"/>
        <pc:sldMkLst>
          <pc:docMk/>
          <pc:sldMk cId="3876463161" sldId="686"/>
        </pc:sldMkLst>
      </pc:sldChg>
      <pc:sldChg chg="modSp mod">
        <pc:chgData name="Federica Lapolla" userId="6b83f417-c789-4700-a508-dc13352029ef" providerId="ADAL" clId="{844C3D34-F28E-4D9A-AA45-7CC011D8F8DC}" dt="2023-05-09T08:03:35.017" v="899" actId="20577"/>
        <pc:sldMkLst>
          <pc:docMk/>
          <pc:sldMk cId="4226602971" sldId="686"/>
        </pc:sldMkLst>
      </pc:sldChg>
      <pc:sldChg chg="del">
        <pc:chgData name="Federica Lapolla" userId="6b83f417-c789-4700-a508-dc13352029ef" providerId="ADAL" clId="{844C3D34-F28E-4D9A-AA45-7CC011D8F8DC}" dt="2023-05-08T15:46:44.517" v="24"/>
        <pc:sldMkLst>
          <pc:docMk/>
          <pc:sldMk cId="834699009" sldId="687"/>
        </pc:sldMkLst>
      </pc:sldChg>
      <pc:sldChg chg="del">
        <pc:chgData name="Federica Lapolla" userId="6b83f417-c789-4700-a508-dc13352029ef" providerId="ADAL" clId="{844C3D34-F28E-4D9A-AA45-7CC011D8F8DC}" dt="2023-05-09T08:10:28.607" v="1032" actId="47"/>
        <pc:sldMkLst>
          <pc:docMk/>
          <pc:sldMk cId="3051084444" sldId="687"/>
        </pc:sldMkLst>
      </pc:sldChg>
      <pc:sldChg chg="addSp delSp modSp mod ord">
        <pc:chgData name="Federica Lapolla" userId="6b83f417-c789-4700-a508-dc13352029ef" providerId="ADAL" clId="{844C3D34-F28E-4D9A-AA45-7CC011D8F8DC}" dt="2023-05-09T08:20:12.052" v="1316" actId="20577"/>
        <pc:sldMkLst>
          <pc:docMk/>
          <pc:sldMk cId="2550593961" sldId="688"/>
        </pc:sldMkLst>
      </pc:sldChg>
      <pc:sldChg chg="del">
        <pc:chgData name="Federica Lapolla" userId="6b83f417-c789-4700-a508-dc13352029ef" providerId="ADAL" clId="{844C3D34-F28E-4D9A-AA45-7CC011D8F8DC}" dt="2023-05-08T15:46:44.517" v="24"/>
        <pc:sldMkLst>
          <pc:docMk/>
          <pc:sldMk cId="2991882605" sldId="688"/>
        </pc:sldMkLst>
      </pc:sldChg>
      <pc:sldChg chg="addSp delSp modSp mod ord">
        <pc:chgData name="Federica Lapolla" userId="6b83f417-c789-4700-a508-dc13352029ef" providerId="ADAL" clId="{844C3D34-F28E-4D9A-AA45-7CC011D8F8DC}" dt="2023-05-09T08:24:58.898" v="1653" actId="1076"/>
        <pc:sldMkLst>
          <pc:docMk/>
          <pc:sldMk cId="22054818" sldId="689"/>
        </pc:sldMkLst>
      </pc:sldChg>
      <pc:sldChg chg="del">
        <pc:chgData name="Federica Lapolla" userId="6b83f417-c789-4700-a508-dc13352029ef" providerId="ADAL" clId="{844C3D34-F28E-4D9A-AA45-7CC011D8F8DC}" dt="2023-05-08T15:46:44.517" v="24"/>
        <pc:sldMkLst>
          <pc:docMk/>
          <pc:sldMk cId="3719987303" sldId="689"/>
        </pc:sldMkLst>
      </pc:sldChg>
      <pc:sldChg chg="modSp del mod">
        <pc:chgData name="Federica Lapolla" userId="6b83f417-c789-4700-a508-dc13352029ef" providerId="ADAL" clId="{844C3D34-F28E-4D9A-AA45-7CC011D8F8DC}" dt="2023-05-08T15:46:44.517" v="24"/>
        <pc:sldMkLst>
          <pc:docMk/>
          <pc:sldMk cId="250517504" sldId="690"/>
        </pc:sldMkLst>
      </pc:sldChg>
      <pc:sldChg chg="modSp del mod">
        <pc:chgData name="Federica Lapolla" userId="6b83f417-c789-4700-a508-dc13352029ef" providerId="ADAL" clId="{844C3D34-F28E-4D9A-AA45-7CC011D8F8DC}" dt="2023-05-09T08:10:41.717" v="1033" actId="47"/>
        <pc:sldMkLst>
          <pc:docMk/>
          <pc:sldMk cId="2548386533" sldId="690"/>
        </pc:sldMkLst>
      </pc:sldChg>
      <pc:sldChg chg="del">
        <pc:chgData name="Federica Lapolla" userId="6b83f417-c789-4700-a508-dc13352029ef" providerId="ADAL" clId="{844C3D34-F28E-4D9A-AA45-7CC011D8F8DC}" dt="2023-05-08T15:46:44.517" v="24"/>
        <pc:sldMkLst>
          <pc:docMk/>
          <pc:sldMk cId="1159238147" sldId="691"/>
        </pc:sldMkLst>
      </pc:sldChg>
      <pc:sldChg chg="modSp mod">
        <pc:chgData name="Federica Lapolla" userId="6b83f417-c789-4700-a508-dc13352029ef" providerId="ADAL" clId="{844C3D34-F28E-4D9A-AA45-7CC011D8F8DC}" dt="2023-05-09T08:37:40.678" v="2716" actId="20577"/>
        <pc:sldMkLst>
          <pc:docMk/>
          <pc:sldMk cId="3469454771" sldId="691"/>
        </pc:sldMkLst>
      </pc:sldChg>
      <pc:sldChg chg="del">
        <pc:chgData name="Federica Lapolla" userId="6b83f417-c789-4700-a508-dc13352029ef" providerId="ADAL" clId="{844C3D34-F28E-4D9A-AA45-7CC011D8F8DC}" dt="2023-05-09T07:48:36.975" v="635" actId="47"/>
        <pc:sldMkLst>
          <pc:docMk/>
          <pc:sldMk cId="306911868" sldId="692"/>
        </pc:sldMkLst>
      </pc:sldChg>
      <pc:sldChg chg="del">
        <pc:chgData name="Federica Lapolla" userId="6b83f417-c789-4700-a508-dc13352029ef" providerId="ADAL" clId="{844C3D34-F28E-4D9A-AA45-7CC011D8F8DC}" dt="2023-05-09T07:48:34.055" v="634" actId="47"/>
        <pc:sldMkLst>
          <pc:docMk/>
          <pc:sldMk cId="632943465" sldId="693"/>
        </pc:sldMkLst>
      </pc:sldChg>
      <pc:sldChg chg="addSp delSp modSp mod setBg delAnim">
        <pc:chgData name="Federica Lapolla" userId="6b83f417-c789-4700-a508-dc13352029ef" providerId="ADAL" clId="{844C3D34-F28E-4D9A-AA45-7CC011D8F8DC}" dt="2023-05-09T08:12:28.191" v="1075" actId="20577"/>
        <pc:sldMkLst>
          <pc:docMk/>
          <pc:sldMk cId="2346707909" sldId="694"/>
        </pc:sldMkLst>
      </pc:sldChg>
      <pc:sldChg chg="addSp delSp modSp mod delAnim">
        <pc:chgData name="Federica Lapolla" userId="6b83f417-c789-4700-a508-dc13352029ef" providerId="ADAL" clId="{844C3D34-F28E-4D9A-AA45-7CC011D8F8DC}" dt="2023-05-09T08:37:28.250" v="2711" actId="1076"/>
        <pc:sldMkLst>
          <pc:docMk/>
          <pc:sldMk cId="1655798259" sldId="695"/>
        </pc:sldMkLst>
      </pc:sldChg>
    </pc:docChg>
  </pc:docChgLst>
  <pc:docChgLst>
    <pc:chgData name="Federica Lapolla" userId="6b83f417-c789-4700-a508-dc13352029ef" providerId="ADAL" clId="{86A08733-1529-4727-978A-CDEBDBFF68CC}"/>
    <pc:docChg chg="modSld">
      <pc:chgData name="Federica Lapolla" userId="6b83f417-c789-4700-a508-dc13352029ef" providerId="ADAL" clId="{86A08733-1529-4727-978A-CDEBDBFF68CC}" dt="2023-05-15T10:58:21.871" v="3" actId="20577"/>
      <pc:docMkLst>
        <pc:docMk/>
      </pc:docMkLst>
      <pc:sldChg chg="modSp mod">
        <pc:chgData name="Federica Lapolla" userId="6b83f417-c789-4700-a508-dc13352029ef" providerId="ADAL" clId="{86A08733-1529-4727-978A-CDEBDBFF68CC}" dt="2023-05-15T10:58:21.871" v="3" actId="20577"/>
        <pc:sldMkLst>
          <pc:docMk/>
          <pc:sldMk cId="3469454771" sldId="691"/>
        </pc:sldMkLst>
      </pc:sldChg>
    </pc:docChg>
  </pc:docChgLst>
  <pc:docChgLst>
    <pc:chgData name="Federica Lapolla" userId="6b83f417-c789-4700-a508-dc13352029ef" providerId="ADAL" clId="{D9085CFF-E74B-4B51-90BC-1A90F975B6CA}"/>
    <pc:docChg chg="undo custSel addSld delSld modSld sldOrd">
      <pc:chgData name="Federica Lapolla" userId="6b83f417-c789-4700-a508-dc13352029ef" providerId="ADAL" clId="{D9085CFF-E74B-4B51-90BC-1A90F975B6CA}" dt="2024-04-23T13:58:59.657" v="1219" actId="20577"/>
      <pc:docMkLst>
        <pc:docMk/>
      </pc:docMkLst>
      <pc:sldChg chg="addSp delSp modSp mod">
        <pc:chgData name="Federica Lapolla" userId="6b83f417-c789-4700-a508-dc13352029ef" providerId="ADAL" clId="{D9085CFF-E74B-4B51-90BC-1A90F975B6CA}" dt="2024-04-23T12:46:42.087" v="1217" actId="2711"/>
        <pc:sldMkLst>
          <pc:docMk/>
          <pc:sldMk cId="710124572" sldId="638"/>
        </pc:sldMkLst>
      </pc:sldChg>
      <pc:sldChg chg="del">
        <pc:chgData name="Federica Lapolla" userId="6b83f417-c789-4700-a508-dc13352029ef" providerId="ADAL" clId="{D9085CFF-E74B-4B51-90BC-1A90F975B6CA}" dt="2024-04-23T10:52:38.274" v="747" actId="47"/>
        <pc:sldMkLst>
          <pc:docMk/>
          <pc:sldMk cId="1813282710" sldId="674"/>
        </pc:sldMkLst>
      </pc:sldChg>
      <pc:sldChg chg="modSp mod">
        <pc:chgData name="Federica Lapolla" userId="6b83f417-c789-4700-a508-dc13352029ef" providerId="ADAL" clId="{D9085CFF-E74B-4B51-90BC-1A90F975B6CA}" dt="2024-04-23T10:52:58.695" v="753" actId="20577"/>
        <pc:sldMkLst>
          <pc:docMk/>
          <pc:sldMk cId="3469454771" sldId="691"/>
        </pc:sldMkLst>
      </pc:sldChg>
      <pc:sldChg chg="del">
        <pc:chgData name="Federica Lapolla" userId="6b83f417-c789-4700-a508-dc13352029ef" providerId="ADAL" clId="{D9085CFF-E74B-4B51-90BC-1A90F975B6CA}" dt="2024-04-23T10:52:40.774" v="748" actId="47"/>
        <pc:sldMkLst>
          <pc:docMk/>
          <pc:sldMk cId="1827084461" sldId="694"/>
        </pc:sldMkLst>
      </pc:sldChg>
      <pc:sldChg chg="addSp modSp del mod">
        <pc:chgData name="Federica Lapolla" userId="6b83f417-c789-4700-a508-dc13352029ef" providerId="ADAL" clId="{D9085CFF-E74B-4B51-90BC-1A90F975B6CA}" dt="2024-04-23T10:52:43.493" v="749" actId="47"/>
        <pc:sldMkLst>
          <pc:docMk/>
          <pc:sldMk cId="2074123814" sldId="708"/>
        </pc:sldMkLst>
      </pc:sldChg>
      <pc:sldChg chg="addSp delSp modSp add mod ord">
        <pc:chgData name="Federica Lapolla" userId="6b83f417-c789-4700-a508-dc13352029ef" providerId="ADAL" clId="{D9085CFF-E74B-4B51-90BC-1A90F975B6CA}" dt="2024-04-23T12:39:18.835" v="1178" actId="14100"/>
        <pc:sldMkLst>
          <pc:docMk/>
          <pc:sldMk cId="3522494582" sldId="709"/>
        </pc:sldMkLst>
      </pc:sldChg>
      <pc:sldChg chg="addSp delSp modSp mod">
        <pc:chgData name="Federica Lapolla" userId="6b83f417-c789-4700-a508-dc13352029ef" providerId="ADAL" clId="{D9085CFF-E74B-4B51-90BC-1A90F975B6CA}" dt="2024-04-23T12:45:27.614" v="1215" actId="478"/>
        <pc:sldMkLst>
          <pc:docMk/>
          <pc:sldMk cId="25877349" sldId="710"/>
        </pc:sldMkLst>
      </pc:sldChg>
      <pc:sldChg chg="del">
        <pc:chgData name="Federica Lapolla" userId="6b83f417-c789-4700-a508-dc13352029ef" providerId="ADAL" clId="{D9085CFF-E74B-4B51-90BC-1A90F975B6CA}" dt="2024-04-23T10:52:35.610" v="746" actId="47"/>
        <pc:sldMkLst>
          <pc:docMk/>
          <pc:sldMk cId="3533039310" sldId="711"/>
        </pc:sldMkLst>
      </pc:sldChg>
      <pc:sldChg chg="addSp delSp modSp mod">
        <pc:chgData name="Federica Lapolla" userId="6b83f417-c789-4700-a508-dc13352029ef" providerId="ADAL" clId="{D9085CFF-E74B-4B51-90BC-1A90F975B6CA}" dt="2024-04-23T13:58:59.657" v="1219" actId="20577"/>
        <pc:sldMkLst>
          <pc:docMk/>
          <pc:sldMk cId="3941844184" sldId="712"/>
        </pc:sldMkLst>
      </pc:sldChg>
    </pc:docChg>
  </pc:docChgLst>
  <pc:docChgLst>
    <pc:chgData name="Federica Lapolla" userId="6b83f417-c789-4700-a508-dc13352029ef" providerId="ADAL" clId="{5B091D3A-DACB-43BE-A3E9-27A00D12A016}"/>
    <pc:docChg chg="undo redo custSel delSld modSld sldOrd">
      <pc:chgData name="Federica Lapolla" userId="6b83f417-c789-4700-a508-dc13352029ef" providerId="ADAL" clId="{5B091D3A-DACB-43BE-A3E9-27A00D12A016}" dt="2025-04-07T14:06:33.494" v="1009" actId="20577"/>
      <pc:docMkLst>
        <pc:docMk/>
      </pc:docMkLst>
      <pc:sldChg chg="del">
        <pc:chgData name="Federica Lapolla" userId="6b83f417-c789-4700-a508-dc13352029ef" providerId="ADAL" clId="{5B091D3A-DACB-43BE-A3E9-27A00D12A016}" dt="2025-04-02T14:40:07.760" v="194" actId="47"/>
        <pc:sldMkLst>
          <pc:docMk/>
          <pc:sldMk cId="710124572" sldId="638"/>
        </pc:sldMkLst>
      </pc:sldChg>
      <pc:sldChg chg="addSp delSp modSp mod ord">
        <pc:chgData name="Federica Lapolla" userId="6b83f417-c789-4700-a508-dc13352029ef" providerId="ADAL" clId="{5B091D3A-DACB-43BE-A3E9-27A00D12A016}" dt="2025-04-06T11:41:49.585" v="581" actId="6549"/>
        <pc:sldMkLst>
          <pc:docMk/>
          <pc:sldMk cId="2956374478" sldId="639"/>
        </pc:sldMkLst>
        <pc:spChg chg="mod">
          <ac:chgData name="Federica Lapolla" userId="6b83f417-c789-4700-a508-dc13352029ef" providerId="ADAL" clId="{5B091D3A-DACB-43BE-A3E9-27A00D12A016}" dt="2025-04-06T11:41:49.585" v="581" actId="6549"/>
          <ac:spMkLst>
            <pc:docMk/>
            <pc:sldMk cId="2956374478" sldId="639"/>
            <ac:spMk id="5" creationId="{78759C9A-477F-B913-AD49-7DC66C603E2E}"/>
          </ac:spMkLst>
        </pc:spChg>
        <pc:graphicFrameChg chg="modGraphic">
          <ac:chgData name="Federica Lapolla" userId="6b83f417-c789-4700-a508-dc13352029ef" providerId="ADAL" clId="{5B091D3A-DACB-43BE-A3E9-27A00D12A016}" dt="2025-04-03T14:41:28.333" v="427" actId="2711"/>
          <ac:graphicFrameMkLst>
            <pc:docMk/>
            <pc:sldMk cId="2956374478" sldId="639"/>
            <ac:graphicFrameMk id="2" creationId="{512CB7D4-A7E4-4F40-8A94-99D1218CF1CD}"/>
          </ac:graphicFrameMkLst>
        </pc:graphicFrameChg>
        <pc:graphicFrameChg chg="modGraphic">
          <ac:chgData name="Federica Lapolla" userId="6b83f417-c789-4700-a508-dc13352029ef" providerId="ADAL" clId="{5B091D3A-DACB-43BE-A3E9-27A00D12A016}" dt="2025-04-03T14:41:41.867" v="429" actId="2711"/>
          <ac:graphicFrameMkLst>
            <pc:docMk/>
            <pc:sldMk cId="2956374478" sldId="639"/>
            <ac:graphicFrameMk id="3" creationId="{E156BE8B-C182-FBE5-0DD4-8F22185F859A}"/>
          </ac:graphicFrameMkLst>
        </pc:graphicFrameChg>
      </pc:sldChg>
      <pc:sldChg chg="modSp mod setBg">
        <pc:chgData name="Federica Lapolla" userId="6b83f417-c789-4700-a508-dc13352029ef" providerId="ADAL" clId="{5B091D3A-DACB-43BE-A3E9-27A00D12A016}" dt="2025-04-06T11:41:25.132" v="575" actId="20577"/>
        <pc:sldMkLst>
          <pc:docMk/>
          <pc:sldMk cId="3718912591" sldId="682"/>
        </pc:sldMkLst>
        <pc:spChg chg="mod">
          <ac:chgData name="Federica Lapolla" userId="6b83f417-c789-4700-a508-dc13352029ef" providerId="ADAL" clId="{5B091D3A-DACB-43BE-A3E9-27A00D12A016}" dt="2025-04-06T11:41:25.132" v="575" actId="20577"/>
          <ac:spMkLst>
            <pc:docMk/>
            <pc:sldMk cId="3718912591" sldId="682"/>
            <ac:spMk id="7" creationId="{7467CC2C-88A6-F952-C181-AFC55BBE3E07}"/>
          </ac:spMkLst>
        </pc:spChg>
        <pc:spChg chg="mod">
          <ac:chgData name="Federica Lapolla" userId="6b83f417-c789-4700-a508-dc13352029ef" providerId="ADAL" clId="{5B091D3A-DACB-43BE-A3E9-27A00D12A016}" dt="2025-04-02T14:43:40.948" v="215" actId="1076"/>
          <ac:spMkLst>
            <pc:docMk/>
            <pc:sldMk cId="3718912591" sldId="682"/>
            <ac:spMk id="9" creationId="{AACFE8E5-9CF4-F915-218F-8BC01A2A33F6}"/>
          </ac:spMkLst>
        </pc:spChg>
        <pc:graphicFrameChg chg="mod">
          <ac:chgData name="Federica Lapolla" userId="6b83f417-c789-4700-a508-dc13352029ef" providerId="ADAL" clId="{5B091D3A-DACB-43BE-A3E9-27A00D12A016}" dt="2025-04-04T14:37:24.343" v="443" actId="12269"/>
          <ac:graphicFrameMkLst>
            <pc:docMk/>
            <pc:sldMk cId="3718912591" sldId="682"/>
            <ac:graphicFrameMk id="6" creationId="{6A21FEF6-8A3A-6714-50F9-35C36AA53674}"/>
          </ac:graphicFrameMkLst>
        </pc:graphicFrameChg>
      </pc:sldChg>
      <pc:sldChg chg="addSp delSp modSp mod ord">
        <pc:chgData name="Federica Lapolla" userId="6b83f417-c789-4700-a508-dc13352029ef" providerId="ADAL" clId="{5B091D3A-DACB-43BE-A3E9-27A00D12A016}" dt="2025-04-07T12:33:37.521" v="893" actId="255"/>
        <pc:sldMkLst>
          <pc:docMk/>
          <pc:sldMk cId="4226602971" sldId="686"/>
        </pc:sldMkLst>
        <pc:spChg chg="mod">
          <ac:chgData name="Federica Lapolla" userId="6b83f417-c789-4700-a508-dc13352029ef" providerId="ADAL" clId="{5B091D3A-DACB-43BE-A3E9-27A00D12A016}" dt="2025-04-06T11:41:35.975" v="580" actId="20577"/>
          <ac:spMkLst>
            <pc:docMk/>
            <pc:sldMk cId="4226602971" sldId="686"/>
            <ac:spMk id="8" creationId="{6DB508E5-F723-4B13-8800-36B4BE4B82D4}"/>
          </ac:spMkLst>
        </pc:spChg>
        <pc:graphicFrameChg chg="mod modGraphic">
          <ac:chgData name="Federica Lapolla" userId="6b83f417-c789-4700-a508-dc13352029ef" providerId="ADAL" clId="{5B091D3A-DACB-43BE-A3E9-27A00D12A016}" dt="2025-04-07T12:33:37.521" v="893" actId="255"/>
          <ac:graphicFrameMkLst>
            <pc:docMk/>
            <pc:sldMk cId="4226602971" sldId="686"/>
            <ac:graphicFrameMk id="9" creationId="{BBF8471A-9F49-40CF-AE6E-B7026E959FD0}"/>
          </ac:graphicFrameMkLst>
        </pc:graphicFrameChg>
        <pc:picChg chg="mod">
          <ac:chgData name="Federica Lapolla" userId="6b83f417-c789-4700-a508-dc13352029ef" providerId="ADAL" clId="{5B091D3A-DACB-43BE-A3E9-27A00D12A016}" dt="2025-04-02T14:38:13.607" v="136" actId="1076"/>
          <ac:picMkLst>
            <pc:docMk/>
            <pc:sldMk cId="4226602971" sldId="686"/>
            <ac:picMk id="2" creationId="{9EE5986A-1C15-506E-9DE6-031AF9202A05}"/>
          </ac:picMkLst>
        </pc:picChg>
        <pc:picChg chg="add mod">
          <ac:chgData name="Federica Lapolla" userId="6b83f417-c789-4700-a508-dc13352029ef" providerId="ADAL" clId="{5B091D3A-DACB-43BE-A3E9-27A00D12A016}" dt="2025-04-02T14:35:56.044" v="16" actId="14100"/>
          <ac:picMkLst>
            <pc:docMk/>
            <pc:sldMk cId="4226602971" sldId="686"/>
            <ac:picMk id="3" creationId="{0A982963-9CE9-B69A-0384-445408E7D996}"/>
          </ac:picMkLst>
        </pc:picChg>
      </pc:sldChg>
      <pc:sldChg chg="del delDesignElem">
        <pc:chgData name="Federica Lapolla" userId="6b83f417-c789-4700-a508-dc13352029ef" providerId="ADAL" clId="{5B091D3A-DACB-43BE-A3E9-27A00D12A016}" dt="2025-04-02T14:38:22.959" v="137" actId="47"/>
        <pc:sldMkLst>
          <pc:docMk/>
          <pc:sldMk cId="3647044464" sldId="687"/>
        </pc:sldMkLst>
      </pc:sldChg>
      <pc:sldChg chg="delSp modSp mod ord">
        <pc:chgData name="Federica Lapolla" userId="6b83f417-c789-4700-a508-dc13352029ef" providerId="ADAL" clId="{5B091D3A-DACB-43BE-A3E9-27A00D12A016}" dt="2025-04-06T15:04:19.691" v="760" actId="255"/>
        <pc:sldMkLst>
          <pc:docMk/>
          <pc:sldMk cId="2550593961" sldId="688"/>
        </pc:sldMkLst>
        <pc:spChg chg="mod">
          <ac:chgData name="Federica Lapolla" userId="6b83f417-c789-4700-a508-dc13352029ef" providerId="ADAL" clId="{5B091D3A-DACB-43BE-A3E9-27A00D12A016}" dt="2025-04-06T15:04:19.691" v="760" actId="255"/>
          <ac:spMkLst>
            <pc:docMk/>
            <pc:sldMk cId="2550593961" sldId="688"/>
            <ac:spMk id="2" creationId="{18F1F021-C7BE-1C9F-EE34-6FDA7CE72E5A}"/>
          </ac:spMkLst>
        </pc:spChg>
        <pc:spChg chg="mod">
          <ac:chgData name="Federica Lapolla" userId="6b83f417-c789-4700-a508-dc13352029ef" providerId="ADAL" clId="{5B091D3A-DACB-43BE-A3E9-27A00D12A016}" dt="2025-04-06T11:41:58.354" v="582" actId="1076"/>
          <ac:spMkLst>
            <pc:docMk/>
            <pc:sldMk cId="2550593961" sldId="688"/>
            <ac:spMk id="12" creationId="{6DB508E5-F723-4B13-8800-36B4BE4B82D4}"/>
          </ac:spMkLst>
        </pc:spChg>
        <pc:graphicFrameChg chg="modGraphic">
          <ac:chgData name="Federica Lapolla" userId="6b83f417-c789-4700-a508-dc13352029ef" providerId="ADAL" clId="{5B091D3A-DACB-43BE-A3E9-27A00D12A016}" dt="2025-04-06T11:45:04.621" v="757" actId="20577"/>
          <ac:graphicFrameMkLst>
            <pc:docMk/>
            <pc:sldMk cId="2550593961" sldId="688"/>
            <ac:graphicFrameMk id="8" creationId="{243DC587-7757-D4D7-3172-AD94DEB7BEBD}"/>
          </ac:graphicFrameMkLst>
        </pc:graphicFrameChg>
        <pc:graphicFrameChg chg="mod">
          <ac:chgData name="Federica Lapolla" userId="6b83f417-c789-4700-a508-dc13352029ef" providerId="ADAL" clId="{5B091D3A-DACB-43BE-A3E9-27A00D12A016}" dt="2025-04-02T14:35:05.306" v="9" actId="20577"/>
          <ac:graphicFrameMkLst>
            <pc:docMk/>
            <pc:sldMk cId="2550593961" sldId="688"/>
            <ac:graphicFrameMk id="10" creationId="{08E31307-13C3-F503-5B06-AFB436FE10EB}"/>
          </ac:graphicFrameMkLst>
        </pc:graphicFrameChg>
        <pc:graphicFrameChg chg="mod">
          <ac:chgData name="Federica Lapolla" userId="6b83f417-c789-4700-a508-dc13352029ef" providerId="ADAL" clId="{5B091D3A-DACB-43BE-A3E9-27A00D12A016}" dt="2025-04-02T14:35:17.007" v="11" actId="20577"/>
          <ac:graphicFrameMkLst>
            <pc:docMk/>
            <pc:sldMk cId="2550593961" sldId="688"/>
            <ac:graphicFrameMk id="11" creationId="{0600AE8D-047A-4B47-242C-525FF02B9064}"/>
          </ac:graphicFrameMkLst>
        </pc:graphicFrameChg>
      </pc:sldChg>
      <pc:sldChg chg="del">
        <pc:chgData name="Federica Lapolla" userId="6b83f417-c789-4700-a508-dc13352029ef" providerId="ADAL" clId="{5B091D3A-DACB-43BE-A3E9-27A00D12A016}" dt="2025-04-02T14:34:22.885" v="3" actId="47"/>
        <pc:sldMkLst>
          <pc:docMk/>
          <pc:sldMk cId="22054818" sldId="689"/>
        </pc:sldMkLst>
      </pc:sldChg>
      <pc:sldChg chg="modSp mod">
        <pc:chgData name="Federica Lapolla" userId="6b83f417-c789-4700-a508-dc13352029ef" providerId="ADAL" clId="{5B091D3A-DACB-43BE-A3E9-27A00D12A016}" dt="2025-04-02T14:34:55.178" v="7" actId="20577"/>
        <pc:sldMkLst>
          <pc:docMk/>
          <pc:sldMk cId="3469454771" sldId="691"/>
        </pc:sldMkLst>
        <pc:spChg chg="mod">
          <ac:chgData name="Federica Lapolla" userId="6b83f417-c789-4700-a508-dc13352029ef" providerId="ADAL" clId="{5B091D3A-DACB-43BE-A3E9-27A00D12A016}" dt="2025-04-02T14:34:55.178" v="7" actId="20577"/>
          <ac:spMkLst>
            <pc:docMk/>
            <pc:sldMk cId="3469454771" sldId="691"/>
            <ac:spMk id="7" creationId="{BAC6B72B-1632-4A6C-8438-05B5155B6709}"/>
          </ac:spMkLst>
        </pc:spChg>
      </pc:sldChg>
      <pc:sldChg chg="addSp delSp modSp mod">
        <pc:chgData name="Federica Lapolla" userId="6b83f417-c789-4700-a508-dc13352029ef" providerId="ADAL" clId="{5B091D3A-DACB-43BE-A3E9-27A00D12A016}" dt="2025-04-06T15:30:18.547" v="892" actId="20577"/>
        <pc:sldMkLst>
          <pc:docMk/>
          <pc:sldMk cId="2976615526" sldId="692"/>
        </pc:sldMkLst>
        <pc:spChg chg="add del mod">
          <ac:chgData name="Federica Lapolla" userId="6b83f417-c789-4700-a508-dc13352029ef" providerId="ADAL" clId="{5B091D3A-DACB-43BE-A3E9-27A00D12A016}" dt="2025-04-06T15:17:20.308" v="764" actId="478"/>
          <ac:spMkLst>
            <pc:docMk/>
            <pc:sldMk cId="2976615526" sldId="692"/>
            <ac:spMk id="4" creationId="{FB33C7EF-2497-6025-9203-75DE971BEB9D}"/>
          </ac:spMkLst>
        </pc:spChg>
        <pc:spChg chg="mod">
          <ac:chgData name="Federica Lapolla" userId="6b83f417-c789-4700-a508-dc13352029ef" providerId="ADAL" clId="{5B091D3A-DACB-43BE-A3E9-27A00D12A016}" dt="2025-04-06T15:28:06.450" v="860" actId="1076"/>
          <ac:spMkLst>
            <pc:docMk/>
            <pc:sldMk cId="2976615526" sldId="692"/>
            <ac:spMk id="5" creationId="{B6939787-3A43-AE85-3B16-F4A31D07136E}"/>
          </ac:spMkLst>
        </pc:spChg>
        <pc:spChg chg="mod">
          <ac:chgData name="Federica Lapolla" userId="6b83f417-c789-4700-a508-dc13352029ef" providerId="ADAL" clId="{5B091D3A-DACB-43BE-A3E9-27A00D12A016}" dt="2025-04-06T15:30:18.547" v="892" actId="20577"/>
          <ac:spMkLst>
            <pc:docMk/>
            <pc:sldMk cId="2976615526" sldId="692"/>
            <ac:spMk id="6" creationId="{AEBA05B1-D120-2E48-1198-33D73B30E2D3}"/>
          </ac:spMkLst>
        </pc:spChg>
        <pc:spChg chg="del mod">
          <ac:chgData name="Federica Lapolla" userId="6b83f417-c789-4700-a508-dc13352029ef" providerId="ADAL" clId="{5B091D3A-DACB-43BE-A3E9-27A00D12A016}" dt="2025-04-06T15:27:58.713" v="859" actId="478"/>
          <ac:spMkLst>
            <pc:docMk/>
            <pc:sldMk cId="2976615526" sldId="692"/>
            <ac:spMk id="7" creationId="{DCF0FDCE-D3A4-299F-CEFF-FF61DCCBA840}"/>
          </ac:spMkLst>
        </pc:spChg>
        <pc:spChg chg="add mod">
          <ac:chgData name="Federica Lapolla" userId="6b83f417-c789-4700-a508-dc13352029ef" providerId="ADAL" clId="{5B091D3A-DACB-43BE-A3E9-27A00D12A016}" dt="2025-04-06T15:19:09.974" v="771" actId="13822"/>
          <ac:spMkLst>
            <pc:docMk/>
            <pc:sldMk cId="2976615526" sldId="692"/>
            <ac:spMk id="8" creationId="{0E8E7AA4-ED6A-36C7-4B06-7064F12EE86A}"/>
          </ac:spMkLst>
        </pc:spChg>
        <pc:spChg chg="add mod">
          <ac:chgData name="Federica Lapolla" userId="6b83f417-c789-4700-a508-dc13352029ef" providerId="ADAL" clId="{5B091D3A-DACB-43BE-A3E9-27A00D12A016}" dt="2025-04-06T15:21:29.722" v="778" actId="13822"/>
          <ac:spMkLst>
            <pc:docMk/>
            <pc:sldMk cId="2976615526" sldId="692"/>
            <ac:spMk id="9" creationId="{A62540F9-7EE9-5EFA-33C8-AC4159261A13}"/>
          </ac:spMkLst>
        </pc:spChg>
        <pc:spChg chg="add mod">
          <ac:chgData name="Federica Lapolla" userId="6b83f417-c789-4700-a508-dc13352029ef" providerId="ADAL" clId="{5B091D3A-DACB-43BE-A3E9-27A00D12A016}" dt="2025-04-06T15:21:50.407" v="779" actId="13822"/>
          <ac:spMkLst>
            <pc:docMk/>
            <pc:sldMk cId="2976615526" sldId="692"/>
            <ac:spMk id="10" creationId="{A23A507A-FB7A-B406-6FB7-12868A999044}"/>
          </ac:spMkLst>
        </pc:spChg>
        <pc:spChg chg="add mod">
          <ac:chgData name="Federica Lapolla" userId="6b83f417-c789-4700-a508-dc13352029ef" providerId="ADAL" clId="{5B091D3A-DACB-43BE-A3E9-27A00D12A016}" dt="2025-04-06T15:21:15.061" v="777" actId="13822"/>
          <ac:spMkLst>
            <pc:docMk/>
            <pc:sldMk cId="2976615526" sldId="692"/>
            <ac:spMk id="11" creationId="{27C94621-1F08-F100-3DFB-99DEDADF678C}"/>
          </ac:spMkLst>
        </pc:spChg>
        <pc:spChg chg="mod">
          <ac:chgData name="Federica Lapolla" userId="6b83f417-c789-4700-a508-dc13352029ef" providerId="ADAL" clId="{5B091D3A-DACB-43BE-A3E9-27A00D12A016}" dt="2025-04-06T15:22:59.007" v="781" actId="1076"/>
          <ac:spMkLst>
            <pc:docMk/>
            <pc:sldMk cId="2976615526" sldId="692"/>
            <ac:spMk id="13" creationId="{6E8FC0E1-09EA-0C60-659F-7875ED451ABD}"/>
          </ac:spMkLst>
        </pc:spChg>
      </pc:sldChg>
      <pc:sldChg chg="addSp modSp mod ord">
        <pc:chgData name="Federica Lapolla" userId="6b83f417-c789-4700-a508-dc13352029ef" providerId="ADAL" clId="{5B091D3A-DACB-43BE-A3E9-27A00D12A016}" dt="2025-04-07T14:06:33.494" v="1009" actId="20577"/>
        <pc:sldMkLst>
          <pc:docMk/>
          <pc:sldMk cId="3064786235" sldId="693"/>
        </pc:sldMkLst>
        <pc:spChg chg="mod">
          <ac:chgData name="Federica Lapolla" userId="6b83f417-c789-4700-a508-dc13352029ef" providerId="ADAL" clId="{5B091D3A-DACB-43BE-A3E9-27A00D12A016}" dt="2025-04-07T14:05:18.509" v="1001" actId="20577"/>
          <ac:spMkLst>
            <pc:docMk/>
            <pc:sldMk cId="3064786235" sldId="693"/>
            <ac:spMk id="2" creationId="{867439FA-F3B5-FF7B-A146-73C195573A20}"/>
          </ac:spMkLst>
        </pc:spChg>
        <pc:spChg chg="mod">
          <ac:chgData name="Federica Lapolla" userId="6b83f417-c789-4700-a508-dc13352029ef" providerId="ADAL" clId="{5B091D3A-DACB-43BE-A3E9-27A00D12A016}" dt="2025-04-07T14:02:54.185" v="984" actId="20577"/>
          <ac:spMkLst>
            <pc:docMk/>
            <pc:sldMk cId="3064786235" sldId="693"/>
            <ac:spMk id="8" creationId="{F064C8EA-0BD2-AE7D-834E-0FCAE612B736}"/>
          </ac:spMkLst>
        </pc:spChg>
        <pc:spChg chg="mod">
          <ac:chgData name="Federica Lapolla" userId="6b83f417-c789-4700-a508-dc13352029ef" providerId="ADAL" clId="{5B091D3A-DACB-43BE-A3E9-27A00D12A016}" dt="2025-04-07T14:04:58.368" v="996" actId="1076"/>
          <ac:spMkLst>
            <pc:docMk/>
            <pc:sldMk cId="3064786235" sldId="693"/>
            <ac:spMk id="15" creationId="{260DD688-CD37-9F10-0EF4-C8035543D52A}"/>
          </ac:spMkLst>
        </pc:spChg>
        <pc:spChg chg="mod">
          <ac:chgData name="Federica Lapolla" userId="6b83f417-c789-4700-a508-dc13352029ef" providerId="ADAL" clId="{5B091D3A-DACB-43BE-A3E9-27A00D12A016}" dt="2025-04-07T14:06:33.494" v="1009" actId="20577"/>
          <ac:spMkLst>
            <pc:docMk/>
            <pc:sldMk cId="3064786235" sldId="693"/>
            <ac:spMk id="17" creationId="{19D37D58-9556-A8D8-5008-51A1BE28A4A3}"/>
          </ac:spMkLst>
        </pc:spChg>
        <pc:spChg chg="add mod">
          <ac:chgData name="Federica Lapolla" userId="6b83f417-c789-4700-a508-dc13352029ef" providerId="ADAL" clId="{5B091D3A-DACB-43BE-A3E9-27A00D12A016}" dt="2025-04-06T15:24:24.937" v="810" actId="20577"/>
          <ac:spMkLst>
            <pc:docMk/>
            <pc:sldMk cId="3064786235" sldId="693"/>
            <ac:spMk id="19" creationId="{C9F969D1-66F4-E341-0D94-1D3C8E3F31B9}"/>
          </ac:spMkLst>
        </pc:spChg>
        <pc:spChg chg="add mod">
          <ac:chgData name="Federica Lapolla" userId="6b83f417-c789-4700-a508-dc13352029ef" providerId="ADAL" clId="{5B091D3A-DACB-43BE-A3E9-27A00D12A016}" dt="2025-04-06T15:25:29.005" v="828" actId="20577"/>
          <ac:spMkLst>
            <pc:docMk/>
            <pc:sldMk cId="3064786235" sldId="693"/>
            <ac:spMk id="20" creationId="{EE4C68FE-9D3E-DE30-665C-E1E3504691B2}"/>
          </ac:spMkLst>
        </pc:spChg>
        <pc:spChg chg="add mod">
          <ac:chgData name="Federica Lapolla" userId="6b83f417-c789-4700-a508-dc13352029ef" providerId="ADAL" clId="{5B091D3A-DACB-43BE-A3E9-27A00D12A016}" dt="2025-04-06T15:26:00.769" v="858" actId="1076"/>
          <ac:spMkLst>
            <pc:docMk/>
            <pc:sldMk cId="3064786235" sldId="693"/>
            <ac:spMk id="21" creationId="{A4C55244-D69A-4B01-98A4-D3DE3E8DFF20}"/>
          </ac:spMkLst>
        </pc:spChg>
        <pc:spChg chg="mod">
          <ac:chgData name="Federica Lapolla" userId="6b83f417-c789-4700-a508-dc13352029ef" providerId="ADAL" clId="{5B091D3A-DACB-43BE-A3E9-27A00D12A016}" dt="2025-04-04T12:59:57.230" v="441" actId="14100"/>
          <ac:spMkLst>
            <pc:docMk/>
            <pc:sldMk cId="3064786235" sldId="693"/>
            <ac:spMk id="37" creationId="{C33E4C63-8000-41CD-CBA5-4F78D5B53DAA}"/>
          </ac:spMkLst>
        </pc:spChg>
      </pc:sldChg>
      <pc:sldChg chg="modSp mod">
        <pc:chgData name="Federica Lapolla" userId="6b83f417-c789-4700-a508-dc13352029ef" providerId="ADAL" clId="{5B091D3A-DACB-43BE-A3E9-27A00D12A016}" dt="2025-04-06T11:43:44.559" v="739" actId="20577"/>
        <pc:sldMkLst>
          <pc:docMk/>
          <pc:sldMk cId="1655798259" sldId="695"/>
        </pc:sldMkLst>
        <pc:spChg chg="mod">
          <ac:chgData name="Federica Lapolla" userId="6b83f417-c789-4700-a508-dc13352029ef" providerId="ADAL" clId="{5B091D3A-DACB-43BE-A3E9-27A00D12A016}" dt="2025-04-06T11:43:44.559" v="739" actId="20577"/>
          <ac:spMkLst>
            <pc:docMk/>
            <pc:sldMk cId="1655798259" sldId="695"/>
            <ac:spMk id="8" creationId="{167C5C0C-43EB-3766-A355-E2DE90C77FBB}"/>
          </ac:spMkLst>
        </pc:spChg>
        <pc:spChg chg="mod">
          <ac:chgData name="Federica Lapolla" userId="6b83f417-c789-4700-a508-dc13352029ef" providerId="ADAL" clId="{5B091D3A-DACB-43BE-A3E9-27A00D12A016}" dt="2025-04-04T14:40:48.460" v="482" actId="1076"/>
          <ac:spMkLst>
            <pc:docMk/>
            <pc:sldMk cId="1655798259" sldId="695"/>
            <ac:spMk id="13" creationId="{6DB508E5-F723-4B13-8800-36B4BE4B82D4}"/>
          </ac:spMkLst>
        </pc:spChg>
      </pc:sldChg>
      <pc:sldChg chg="addSp delSp modSp mod setBg delDesignElem">
        <pc:chgData name="Federica Lapolla" userId="6b83f417-c789-4700-a508-dc13352029ef" providerId="ADAL" clId="{5B091D3A-DACB-43BE-A3E9-27A00D12A016}" dt="2025-04-06T11:41:18.753" v="568" actId="20577"/>
        <pc:sldMkLst>
          <pc:docMk/>
          <pc:sldMk cId="3358850492" sldId="697"/>
        </pc:sldMkLst>
        <pc:spChg chg="mod">
          <ac:chgData name="Federica Lapolla" userId="6b83f417-c789-4700-a508-dc13352029ef" providerId="ADAL" clId="{5B091D3A-DACB-43BE-A3E9-27A00D12A016}" dt="2025-04-03T14:23:40.343" v="275" actId="1076"/>
          <ac:spMkLst>
            <pc:docMk/>
            <pc:sldMk cId="3358850492" sldId="697"/>
            <ac:spMk id="2" creationId="{C9A11892-28BA-461C-9AE6-70798E396E7B}"/>
          </ac:spMkLst>
        </pc:spChg>
        <pc:spChg chg="mod">
          <ac:chgData name="Federica Lapolla" userId="6b83f417-c789-4700-a508-dc13352029ef" providerId="ADAL" clId="{5B091D3A-DACB-43BE-A3E9-27A00D12A016}" dt="2025-04-02T14:43:19.866" v="214" actId="1076"/>
          <ac:spMkLst>
            <pc:docMk/>
            <pc:sldMk cId="3358850492" sldId="697"/>
            <ac:spMk id="4" creationId="{7EF5744B-5D50-E957-B0F7-BA6A448CD290}"/>
          </ac:spMkLst>
        </pc:spChg>
        <pc:spChg chg="mod">
          <ac:chgData name="Federica Lapolla" userId="6b83f417-c789-4700-a508-dc13352029ef" providerId="ADAL" clId="{5B091D3A-DACB-43BE-A3E9-27A00D12A016}" dt="2025-04-06T11:41:18.753" v="568" actId="20577"/>
          <ac:spMkLst>
            <pc:docMk/>
            <pc:sldMk cId="3358850492" sldId="697"/>
            <ac:spMk id="111" creationId="{17B1BB8E-2380-4F11-8E16-FD49ABCCDE1F}"/>
          </ac:spMkLst>
        </pc:spChg>
        <pc:picChg chg="add mod ord">
          <ac:chgData name="Federica Lapolla" userId="6b83f417-c789-4700-a508-dc13352029ef" providerId="ADAL" clId="{5B091D3A-DACB-43BE-A3E9-27A00D12A016}" dt="2025-04-04T14:39:21.704" v="460" actId="1076"/>
          <ac:picMkLst>
            <pc:docMk/>
            <pc:sldMk cId="3358850492" sldId="697"/>
            <ac:picMk id="7" creationId="{11FFD12C-1B4F-F8C7-C185-DD823A3A8BC4}"/>
          </ac:picMkLst>
        </pc:picChg>
      </pc:sldChg>
      <pc:sldChg chg="del">
        <pc:chgData name="Federica Lapolla" userId="6b83f417-c789-4700-a508-dc13352029ef" providerId="ADAL" clId="{5B091D3A-DACB-43BE-A3E9-27A00D12A016}" dt="2025-04-02T14:34:10.813" v="0" actId="47"/>
        <pc:sldMkLst>
          <pc:docMk/>
          <pc:sldMk cId="3513817142" sldId="698"/>
        </pc:sldMkLst>
      </pc:sldChg>
      <pc:sldChg chg="del delDesignElem">
        <pc:chgData name="Federica Lapolla" userId="6b83f417-c789-4700-a508-dc13352029ef" providerId="ADAL" clId="{5B091D3A-DACB-43BE-A3E9-27A00D12A016}" dt="2025-04-02T14:39:51.972" v="193" actId="47"/>
        <pc:sldMkLst>
          <pc:docMk/>
          <pc:sldMk cId="1824136727" sldId="700"/>
        </pc:sldMkLst>
      </pc:sldChg>
      <pc:sldChg chg="addSp delSp modSp del mod">
        <pc:chgData name="Federica Lapolla" userId="6b83f417-c789-4700-a508-dc13352029ef" providerId="ADAL" clId="{5B091D3A-DACB-43BE-A3E9-27A00D12A016}" dt="2025-04-03T14:39:48.317" v="408" actId="47"/>
        <pc:sldMkLst>
          <pc:docMk/>
          <pc:sldMk cId="3935403644" sldId="700"/>
        </pc:sldMkLst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svg"/><Relationship Id="rId2" Type="http://schemas.openxmlformats.org/officeDocument/2006/relationships/image" Target="../media/image7.svg"/><Relationship Id="rId16" Type="http://schemas.openxmlformats.org/officeDocument/2006/relationships/image" Target="../media/image21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svg"/><Relationship Id="rId4" Type="http://schemas.openxmlformats.org/officeDocument/2006/relationships/image" Target="../media/image9.svg"/><Relationship Id="rId9" Type="http://schemas.openxmlformats.org/officeDocument/2006/relationships/image" Target="../media/image14.png"/><Relationship Id="rId14" Type="http://schemas.openxmlformats.org/officeDocument/2006/relationships/image" Target="../media/image19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svg"/><Relationship Id="rId2" Type="http://schemas.openxmlformats.org/officeDocument/2006/relationships/image" Target="../media/image7.svg"/><Relationship Id="rId16" Type="http://schemas.openxmlformats.org/officeDocument/2006/relationships/image" Target="../media/image21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svg"/><Relationship Id="rId4" Type="http://schemas.openxmlformats.org/officeDocument/2006/relationships/image" Target="../media/image9.svg"/><Relationship Id="rId9" Type="http://schemas.openxmlformats.org/officeDocument/2006/relationships/image" Target="../media/image14.png"/><Relationship Id="rId14" Type="http://schemas.openxmlformats.org/officeDocument/2006/relationships/image" Target="../media/image19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287494C-7D16-4C07-8E69-19C2A83F71C7}" type="doc">
      <dgm:prSet loTypeId="urn:microsoft.com/office/officeart/2018/2/layout/IconCircleList" loCatId="icon" qsTypeId="urn:microsoft.com/office/officeart/2005/8/quickstyle/3d2" qsCatId="3D" csTypeId="urn:microsoft.com/office/officeart/2018/5/colors/Iconchunking_neutralbg_colorful5" csCatId="colorful" phldr="1"/>
      <dgm:spPr/>
      <dgm:t>
        <a:bodyPr/>
        <a:lstStyle/>
        <a:p>
          <a:endParaRPr lang="en-US"/>
        </a:p>
      </dgm:t>
    </dgm:pt>
    <dgm:pt modelId="{ABB13D12-9B9A-44E2-B281-620BA6B188E4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it-IT" sz="1600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Risorse: 10 milioni di euro (circa 800 Piani approvabili</a:t>
          </a:r>
          <a:r>
            <a:rPr lang="it-IT" sz="1400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)</a:t>
          </a:r>
          <a:endParaRPr lang="en-US" sz="1400" b="1" dirty="0">
            <a:latin typeface="Lato" panose="020F0502020204030203" pitchFamily="34" charset="0"/>
            <a:ea typeface="Lato" panose="020F0502020204030203" pitchFamily="34" charset="0"/>
            <a:cs typeface="Lato" panose="020F0502020204030203" pitchFamily="34" charset="0"/>
          </a:endParaRPr>
        </a:p>
      </dgm:t>
    </dgm:pt>
    <dgm:pt modelId="{059FE25B-C85E-48AE-81FC-35033EE9DFD3}" type="parTrans" cxnId="{36F5CC15-5E8B-4AD1-81D7-1E59D598580E}">
      <dgm:prSet/>
      <dgm:spPr/>
      <dgm:t>
        <a:bodyPr/>
        <a:lstStyle/>
        <a:p>
          <a:endParaRPr lang="en-US"/>
        </a:p>
      </dgm:t>
    </dgm:pt>
    <dgm:pt modelId="{66159EB6-6A6C-4740-822F-C6A035BA9F4B}" type="sibTrans" cxnId="{36F5CC15-5E8B-4AD1-81D7-1E59D598580E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96F2F8E4-6C86-4C02-89D1-62E3DEA68B1C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it-IT" sz="1600" b="1" kern="120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Finanziamento Max: 12.500 € per azienda</a:t>
          </a:r>
          <a:endParaRPr lang="en-US" sz="1600" b="1" kern="1200" dirty="0">
            <a:latin typeface="Lato" panose="020F0502020204030203" pitchFamily="34" charset="0"/>
            <a:ea typeface="Lato" panose="020F0502020204030203" pitchFamily="34" charset="0"/>
            <a:cs typeface="Lato" panose="020F0502020204030203" pitchFamily="34" charset="0"/>
          </a:endParaRPr>
        </a:p>
      </dgm:t>
    </dgm:pt>
    <dgm:pt modelId="{E0786F9E-257F-44D5-B230-D3BFC50E7B2E}" type="parTrans" cxnId="{7EF12248-C644-493C-AA1B-26F3BD9FFEE2}">
      <dgm:prSet/>
      <dgm:spPr/>
      <dgm:t>
        <a:bodyPr/>
        <a:lstStyle/>
        <a:p>
          <a:endParaRPr lang="en-US"/>
        </a:p>
      </dgm:t>
    </dgm:pt>
    <dgm:pt modelId="{BECF6E05-AAE6-432A-AFE6-1C1EF915B168}" type="sibTrans" cxnId="{7EF12248-C644-493C-AA1B-26F3BD9FFEE2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2977E4D4-6FC1-4703-AA0D-B38F4DF54359}">
      <dgm:prSet custT="1"/>
      <dgm:spPr/>
      <dgm:t>
        <a:bodyPr/>
        <a:lstStyle/>
        <a:p>
          <a:pPr>
            <a:lnSpc>
              <a:spcPct val="100000"/>
            </a:lnSpc>
          </a:pPr>
          <a:endParaRPr lang="it-IT" sz="1600" b="1" kern="1200">
            <a:latin typeface="Lato" panose="020F0502020204030203" pitchFamily="34" charset="0"/>
            <a:ea typeface="Lato" panose="020F0502020204030203" pitchFamily="34" charset="0"/>
            <a:cs typeface="Lato" panose="020F0502020204030203" pitchFamily="34" charset="0"/>
          </a:endParaRPr>
        </a:p>
        <a:p>
          <a:pPr>
            <a:lnSpc>
              <a:spcPct val="100000"/>
            </a:lnSpc>
          </a:pPr>
          <a:r>
            <a:rPr lang="it-IT" sz="1600" b="1" kern="120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Tipologia di Piani:</a:t>
          </a:r>
        </a:p>
        <a:p>
          <a:pPr>
            <a:lnSpc>
              <a:spcPct val="100000"/>
            </a:lnSpc>
          </a:pPr>
          <a:r>
            <a:rPr lang="it-IT" sz="1600" b="1" kern="120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aziendali singoli e aziendali aggregati (min. 3 e max 6 aziende)</a:t>
          </a:r>
          <a:endParaRPr lang="en-US" sz="1600" b="1" kern="1200">
            <a:latin typeface="Lato" panose="020F0502020204030203" pitchFamily="34" charset="0"/>
            <a:ea typeface="Lato" panose="020F0502020204030203" pitchFamily="34" charset="0"/>
            <a:cs typeface="Lato" panose="020F0502020204030203" pitchFamily="34" charset="0"/>
          </a:endParaRPr>
        </a:p>
        <a:p>
          <a:pPr marL="0" lvl="0" algn="l" defTabSz="622300">
            <a:spcBef>
              <a:spcPct val="0"/>
            </a:spcBef>
            <a:spcAft>
              <a:spcPct val="35000"/>
            </a:spcAft>
            <a:buNone/>
          </a:pPr>
          <a:endParaRPr lang="en-US" sz="1100" kern="1200" dirty="0"/>
        </a:p>
      </dgm:t>
    </dgm:pt>
    <dgm:pt modelId="{0FD2C3F2-4AEE-4A2E-B325-2C89459A7D26}" type="parTrans" cxnId="{8B1ADE27-EE9B-4282-93F5-DC4735E537D3}">
      <dgm:prSet/>
      <dgm:spPr/>
      <dgm:t>
        <a:bodyPr/>
        <a:lstStyle/>
        <a:p>
          <a:endParaRPr lang="en-US"/>
        </a:p>
      </dgm:t>
    </dgm:pt>
    <dgm:pt modelId="{364AF663-F807-4F29-B4D1-E0BA7061E183}" type="sibTrans" cxnId="{8B1ADE27-EE9B-4282-93F5-DC4735E537D3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32E82F3E-9E91-4BB6-87CF-B0821057C227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it-IT" sz="1600" b="1" kern="120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Condizioni di accesso: Aziende e Associazioni dei Soci aderenti /neo aderenti.</a:t>
          </a:r>
        </a:p>
        <a:p>
          <a:pPr>
            <a:lnSpc>
              <a:spcPct val="100000"/>
            </a:lnSpc>
          </a:pPr>
          <a:r>
            <a:rPr lang="it-IT" sz="1600" b="1" kern="120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Iscrizione provvisoria entro il 30 aprile 2025</a:t>
          </a:r>
          <a:endParaRPr lang="en-US" sz="1600" b="1" kern="1200" dirty="0">
            <a:latin typeface="Lato" panose="020F0502020204030203" pitchFamily="34" charset="0"/>
            <a:ea typeface="Lato" panose="020F0502020204030203" pitchFamily="34" charset="0"/>
            <a:cs typeface="Lato" panose="020F0502020204030203" pitchFamily="34" charset="0"/>
          </a:endParaRPr>
        </a:p>
      </dgm:t>
    </dgm:pt>
    <dgm:pt modelId="{AB1B01AC-C619-49E9-AC87-A62C12839F3D}" type="parTrans" cxnId="{C2113CC6-CC0F-4DC9-AE87-DFF132F53477}">
      <dgm:prSet/>
      <dgm:spPr/>
      <dgm:t>
        <a:bodyPr/>
        <a:lstStyle/>
        <a:p>
          <a:endParaRPr lang="en-US"/>
        </a:p>
      </dgm:t>
    </dgm:pt>
    <dgm:pt modelId="{BE96B981-1AB8-41EA-92D5-425D32E33D07}" type="sibTrans" cxnId="{C2113CC6-CC0F-4DC9-AE87-DFF132F53477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6AB2D0C1-4C99-4BBF-BE8F-1E3E78D75E51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it-IT" sz="1600" b="1" kern="120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Premialità: 4 Punti aggiuntivi per le PI</a:t>
          </a:r>
          <a:endParaRPr lang="en-US" sz="1600" b="1" kern="1200" dirty="0">
            <a:latin typeface="Lato" panose="020F0502020204030203" pitchFamily="34" charset="0"/>
            <a:ea typeface="Lato" panose="020F0502020204030203" pitchFamily="34" charset="0"/>
            <a:cs typeface="Lato" panose="020F0502020204030203" pitchFamily="34" charset="0"/>
          </a:endParaRPr>
        </a:p>
      </dgm:t>
    </dgm:pt>
    <dgm:pt modelId="{83D50587-5745-4CED-8068-BDC57F7849A4}" type="parTrans" cxnId="{A22BEC37-336D-4338-B3D3-CD56220BF226}">
      <dgm:prSet/>
      <dgm:spPr/>
      <dgm:t>
        <a:bodyPr/>
        <a:lstStyle/>
        <a:p>
          <a:endParaRPr lang="en-US"/>
        </a:p>
      </dgm:t>
    </dgm:pt>
    <dgm:pt modelId="{846925A6-588A-4145-96DF-E73B6B843F34}" type="sibTrans" cxnId="{A22BEC37-336D-4338-B3D3-CD56220BF226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10396D9A-E6D8-4149-B4F7-7849C180C2C5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it-IT" sz="1600" b="1" kern="120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Soglia per l’approvazione: 75/100</a:t>
          </a:r>
          <a:endParaRPr lang="it-IT" sz="1600" b="1" kern="1200" dirty="0">
            <a:latin typeface="Lato" panose="020F0502020204030203" pitchFamily="34" charset="0"/>
            <a:ea typeface="Lato" panose="020F0502020204030203" pitchFamily="34" charset="0"/>
            <a:cs typeface="Lato" panose="020F0502020204030203" pitchFamily="34" charset="0"/>
          </a:endParaRPr>
        </a:p>
      </dgm:t>
    </dgm:pt>
    <dgm:pt modelId="{B382B57D-9F67-44D3-8ED8-C88AAD923D36}" type="parTrans" cxnId="{FD567E1F-6FE9-4667-ADC2-9D342D3679DD}">
      <dgm:prSet/>
      <dgm:spPr/>
      <dgm:t>
        <a:bodyPr/>
        <a:lstStyle/>
        <a:p>
          <a:endParaRPr lang="it-IT"/>
        </a:p>
      </dgm:t>
    </dgm:pt>
    <dgm:pt modelId="{D0B92776-5C00-4FFC-A306-17A10A20AF97}" type="sibTrans" cxnId="{FD567E1F-6FE9-4667-ADC2-9D342D3679DD}">
      <dgm:prSet/>
      <dgm:spPr/>
      <dgm:t>
        <a:bodyPr/>
        <a:lstStyle/>
        <a:p>
          <a:pPr>
            <a:lnSpc>
              <a:spcPct val="100000"/>
            </a:lnSpc>
          </a:pPr>
          <a:endParaRPr lang="it-IT"/>
        </a:p>
      </dgm:t>
    </dgm:pt>
    <dgm:pt modelId="{48EBF1E0-681D-4F3B-A0B7-E144628EEE01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it-IT" sz="1600" b="1" kern="120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Destinatari: </a:t>
          </a:r>
          <a:r>
            <a:rPr lang="it-IT" sz="1600" b="1" kern="1200" noProof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  <a:sym typeface="Wingdings" panose="05000000000000000000" pitchFamily="2" charset="2"/>
            </a:rPr>
            <a:t>Dirigenti occupati presso le aziende aderenti. </a:t>
          </a:r>
        </a:p>
        <a:p>
          <a:pPr>
            <a:lnSpc>
              <a:spcPct val="100000"/>
            </a:lnSpc>
          </a:pPr>
          <a:r>
            <a:rPr lang="it-IT" sz="1600" b="1" kern="120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Ammessi gli uditori.</a:t>
          </a:r>
          <a:endParaRPr lang="it-IT" sz="1600" b="1" kern="1200" dirty="0">
            <a:latin typeface="Lato" panose="020F0502020204030203" pitchFamily="34" charset="0"/>
            <a:ea typeface="Lato" panose="020F0502020204030203" pitchFamily="34" charset="0"/>
            <a:cs typeface="Lato" panose="020F0502020204030203" pitchFamily="34" charset="0"/>
          </a:endParaRPr>
        </a:p>
      </dgm:t>
    </dgm:pt>
    <dgm:pt modelId="{E19A692B-ED40-4806-984B-E240C5ED2ACB}" type="parTrans" cxnId="{3D260D61-F914-470E-A364-455CDB1ADF76}">
      <dgm:prSet/>
      <dgm:spPr/>
      <dgm:t>
        <a:bodyPr/>
        <a:lstStyle/>
        <a:p>
          <a:endParaRPr lang="it-IT"/>
        </a:p>
      </dgm:t>
    </dgm:pt>
    <dgm:pt modelId="{74F1DFF5-B2BE-4056-9186-AB9153D45977}" type="sibTrans" cxnId="{3D260D61-F914-470E-A364-455CDB1ADF76}">
      <dgm:prSet/>
      <dgm:spPr/>
      <dgm:t>
        <a:bodyPr/>
        <a:lstStyle/>
        <a:p>
          <a:pPr>
            <a:lnSpc>
              <a:spcPct val="100000"/>
            </a:lnSpc>
          </a:pPr>
          <a:endParaRPr lang="it-IT"/>
        </a:p>
      </dgm:t>
    </dgm:pt>
    <dgm:pt modelId="{DD1692AB-6554-45BB-8C7D-1C30ADA77B5B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600" b="1" kern="120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Esclusioni: </a:t>
          </a:r>
          <a:r>
            <a:rPr lang="it-IT" sz="1600" b="1" kern="120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GI beneficiarie di un finanziamento Avviso 1/24 e PMI beneficiarie di un finanziamento Avviso 2/24</a:t>
          </a:r>
          <a:endParaRPr lang="it-IT" sz="1600" b="1" kern="1200" dirty="0">
            <a:latin typeface="Lato" panose="020F0502020204030203" pitchFamily="34" charset="0"/>
            <a:ea typeface="Lato" panose="020F0502020204030203" pitchFamily="34" charset="0"/>
            <a:cs typeface="Lato" panose="020F0502020204030203" pitchFamily="34" charset="0"/>
          </a:endParaRPr>
        </a:p>
      </dgm:t>
    </dgm:pt>
    <dgm:pt modelId="{8F77728B-0147-48C0-A962-31312F208B27}" type="parTrans" cxnId="{622DD6B7-CF82-4891-BF18-D04C31341598}">
      <dgm:prSet/>
      <dgm:spPr/>
      <dgm:t>
        <a:bodyPr/>
        <a:lstStyle/>
        <a:p>
          <a:endParaRPr lang="it-IT"/>
        </a:p>
      </dgm:t>
    </dgm:pt>
    <dgm:pt modelId="{11EECC79-9D36-4ADE-B113-2EFDB30722F0}" type="sibTrans" cxnId="{622DD6B7-CF82-4891-BF18-D04C31341598}">
      <dgm:prSet/>
      <dgm:spPr/>
      <dgm:t>
        <a:bodyPr/>
        <a:lstStyle/>
        <a:p>
          <a:pPr>
            <a:lnSpc>
              <a:spcPct val="100000"/>
            </a:lnSpc>
          </a:pPr>
          <a:endParaRPr lang="it-IT"/>
        </a:p>
      </dgm:t>
    </dgm:pt>
    <dgm:pt modelId="{9CC3B6D3-C162-4716-B40E-88D55A7A6B1C}" type="pres">
      <dgm:prSet presAssocID="{9287494C-7D16-4C07-8E69-19C2A83F71C7}" presName="root" presStyleCnt="0">
        <dgm:presLayoutVars>
          <dgm:dir val="rev"/>
          <dgm:resizeHandles val="exact"/>
        </dgm:presLayoutVars>
      </dgm:prSet>
      <dgm:spPr/>
    </dgm:pt>
    <dgm:pt modelId="{D4F14C7E-2074-4DFD-A1C8-9C54FAC37AE6}" type="pres">
      <dgm:prSet presAssocID="{9287494C-7D16-4C07-8E69-19C2A83F71C7}" presName="container" presStyleCnt="0">
        <dgm:presLayoutVars>
          <dgm:dir/>
          <dgm:resizeHandles val="exact"/>
        </dgm:presLayoutVars>
      </dgm:prSet>
      <dgm:spPr/>
    </dgm:pt>
    <dgm:pt modelId="{9E4BC5BD-1354-45EB-8AB9-81A989EDB9D2}" type="pres">
      <dgm:prSet presAssocID="{ABB13D12-9B9A-44E2-B281-620BA6B188E4}" presName="compNode" presStyleCnt="0"/>
      <dgm:spPr/>
    </dgm:pt>
    <dgm:pt modelId="{F761F9AF-8C41-4D29-BC4A-6D31A4D41429}" type="pres">
      <dgm:prSet presAssocID="{ABB13D12-9B9A-44E2-B281-620BA6B188E4}" presName="iconBgRect" presStyleLbl="bgShp" presStyleIdx="0" presStyleCnt="8"/>
      <dgm:spPr/>
    </dgm:pt>
    <dgm:pt modelId="{25BE351C-7DDD-4562-9B19-7884C2A6E024}" type="pres">
      <dgm:prSet presAssocID="{ABB13D12-9B9A-44E2-B281-620BA6B188E4}" presName="iconRect" presStyleLbl="node1" presStyleIdx="0" presStyleCnt="8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Euro con riempimento a tinta unita"/>
        </a:ext>
      </dgm:extLst>
    </dgm:pt>
    <dgm:pt modelId="{DC816F25-26E8-469D-B11C-5D3905C1EBDF}" type="pres">
      <dgm:prSet presAssocID="{ABB13D12-9B9A-44E2-B281-620BA6B188E4}" presName="spaceRect" presStyleCnt="0"/>
      <dgm:spPr/>
    </dgm:pt>
    <dgm:pt modelId="{054D2D12-9379-431F-B50A-D19B833C1B98}" type="pres">
      <dgm:prSet presAssocID="{ABB13D12-9B9A-44E2-B281-620BA6B188E4}" presName="textRect" presStyleLbl="revTx" presStyleIdx="0" presStyleCnt="8">
        <dgm:presLayoutVars>
          <dgm:chMax val="1"/>
          <dgm:chPref val="1"/>
        </dgm:presLayoutVars>
      </dgm:prSet>
      <dgm:spPr/>
    </dgm:pt>
    <dgm:pt modelId="{983E5800-7AB4-4818-8A1F-2F81646A6044}" type="pres">
      <dgm:prSet presAssocID="{66159EB6-6A6C-4740-822F-C6A035BA9F4B}" presName="sibTrans" presStyleLbl="sibTrans2D1" presStyleIdx="0" presStyleCnt="0"/>
      <dgm:spPr/>
    </dgm:pt>
    <dgm:pt modelId="{0D025E24-3CAE-4538-A4AB-D74A4155F6A2}" type="pres">
      <dgm:prSet presAssocID="{96F2F8E4-6C86-4C02-89D1-62E3DEA68B1C}" presName="compNode" presStyleCnt="0"/>
      <dgm:spPr/>
    </dgm:pt>
    <dgm:pt modelId="{934EFA00-6FBF-468E-8B44-CA7A33263E07}" type="pres">
      <dgm:prSet presAssocID="{96F2F8E4-6C86-4C02-89D1-62E3DEA68B1C}" presName="iconBgRect" presStyleLbl="bgShp" presStyleIdx="1" presStyleCnt="8"/>
      <dgm:spPr/>
    </dgm:pt>
    <dgm:pt modelId="{01789355-5557-4144-AEA1-7302673D3E55}" type="pres">
      <dgm:prSet presAssocID="{96F2F8E4-6C86-4C02-89D1-62E3DEA68B1C}" presName="iconRect" presStyleLbl="node1" presStyleIdx="1" presStyleCnt="8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enaro"/>
        </a:ext>
      </dgm:extLst>
    </dgm:pt>
    <dgm:pt modelId="{F913F9FD-DC79-4AD5-8B32-E75138A53308}" type="pres">
      <dgm:prSet presAssocID="{96F2F8E4-6C86-4C02-89D1-62E3DEA68B1C}" presName="spaceRect" presStyleCnt="0"/>
      <dgm:spPr/>
    </dgm:pt>
    <dgm:pt modelId="{B4A77C4E-A70B-4B61-A181-48CF2730F0FE}" type="pres">
      <dgm:prSet presAssocID="{96F2F8E4-6C86-4C02-89D1-62E3DEA68B1C}" presName="textRect" presStyleLbl="revTx" presStyleIdx="1" presStyleCnt="8">
        <dgm:presLayoutVars>
          <dgm:chMax val="1"/>
          <dgm:chPref val="1"/>
        </dgm:presLayoutVars>
      </dgm:prSet>
      <dgm:spPr/>
    </dgm:pt>
    <dgm:pt modelId="{64C05FD9-AA27-49AC-95AA-D52D6CE36A75}" type="pres">
      <dgm:prSet presAssocID="{BECF6E05-AAE6-432A-AFE6-1C1EF915B168}" presName="sibTrans" presStyleLbl="sibTrans2D1" presStyleIdx="0" presStyleCnt="0"/>
      <dgm:spPr/>
    </dgm:pt>
    <dgm:pt modelId="{85FF613B-43A8-4E98-9033-FF39ED3FBE1D}" type="pres">
      <dgm:prSet presAssocID="{2977E4D4-6FC1-4703-AA0D-B38F4DF54359}" presName="compNode" presStyleCnt="0"/>
      <dgm:spPr/>
    </dgm:pt>
    <dgm:pt modelId="{6DF00143-1C6F-433A-A486-309E13FDBF2F}" type="pres">
      <dgm:prSet presAssocID="{2977E4D4-6FC1-4703-AA0D-B38F4DF54359}" presName="iconBgRect" presStyleLbl="bgShp" presStyleIdx="2" presStyleCnt="8"/>
      <dgm:spPr/>
    </dgm:pt>
    <dgm:pt modelId="{EE78937D-3073-457B-BFE7-71DC21D71869}" type="pres">
      <dgm:prSet presAssocID="{2977E4D4-6FC1-4703-AA0D-B38F4DF54359}" presName="iconRect" presStyleLbl="node1" presStyleIdx="2" presStyleCnt="8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rogetto contorno"/>
        </a:ext>
      </dgm:extLst>
    </dgm:pt>
    <dgm:pt modelId="{6B2A7D19-97E9-49D2-9673-92E2907B4638}" type="pres">
      <dgm:prSet presAssocID="{2977E4D4-6FC1-4703-AA0D-B38F4DF54359}" presName="spaceRect" presStyleCnt="0"/>
      <dgm:spPr/>
    </dgm:pt>
    <dgm:pt modelId="{AD5DED4A-2C9D-455A-BCAF-0CD8C8063F60}" type="pres">
      <dgm:prSet presAssocID="{2977E4D4-6FC1-4703-AA0D-B38F4DF54359}" presName="textRect" presStyleLbl="revTx" presStyleIdx="2" presStyleCnt="8" custScaleX="117069" custLinFactNeighborX="6788">
        <dgm:presLayoutVars>
          <dgm:chMax val="1"/>
          <dgm:chPref val="1"/>
        </dgm:presLayoutVars>
      </dgm:prSet>
      <dgm:spPr/>
    </dgm:pt>
    <dgm:pt modelId="{822E7FC9-A62F-458F-A2AA-E16EE2EAAA9C}" type="pres">
      <dgm:prSet presAssocID="{364AF663-F807-4F29-B4D1-E0BA7061E183}" presName="sibTrans" presStyleLbl="sibTrans2D1" presStyleIdx="0" presStyleCnt="0"/>
      <dgm:spPr/>
    </dgm:pt>
    <dgm:pt modelId="{1BE0FCFB-08F0-413B-A81A-C4C10BA7FC41}" type="pres">
      <dgm:prSet presAssocID="{32E82F3E-9E91-4BB6-87CF-B0821057C227}" presName="compNode" presStyleCnt="0"/>
      <dgm:spPr/>
    </dgm:pt>
    <dgm:pt modelId="{806A6684-BED1-4451-8A65-01FABA2ED041}" type="pres">
      <dgm:prSet presAssocID="{32E82F3E-9E91-4BB6-87CF-B0821057C227}" presName="iconBgRect" presStyleLbl="bgShp" presStyleIdx="3" presStyleCnt="8"/>
      <dgm:spPr/>
    </dgm:pt>
    <dgm:pt modelId="{AC5AB380-BC85-4943-8512-1DB32C00FC00}" type="pres">
      <dgm:prSet presAssocID="{32E82F3E-9E91-4BB6-87CF-B0821057C227}" presName="iconRect" presStyleLbl="node1" presStyleIdx="3" presStyleCnt="8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Fabbrica contorno"/>
        </a:ext>
      </dgm:extLst>
    </dgm:pt>
    <dgm:pt modelId="{4BA38D10-1E84-4C51-AB78-F1CC657664C4}" type="pres">
      <dgm:prSet presAssocID="{32E82F3E-9E91-4BB6-87CF-B0821057C227}" presName="spaceRect" presStyleCnt="0"/>
      <dgm:spPr/>
    </dgm:pt>
    <dgm:pt modelId="{CDC34A3B-2FBA-474B-84B6-27FCFFE34205}" type="pres">
      <dgm:prSet presAssocID="{32E82F3E-9E91-4BB6-87CF-B0821057C227}" presName="textRect" presStyleLbl="revTx" presStyleIdx="3" presStyleCnt="8">
        <dgm:presLayoutVars>
          <dgm:chMax val="1"/>
          <dgm:chPref val="1"/>
        </dgm:presLayoutVars>
      </dgm:prSet>
      <dgm:spPr/>
    </dgm:pt>
    <dgm:pt modelId="{687D479D-9647-4B39-81A0-3C9B75A904AE}" type="pres">
      <dgm:prSet presAssocID="{BE96B981-1AB8-41EA-92D5-425D32E33D07}" presName="sibTrans" presStyleLbl="sibTrans2D1" presStyleIdx="0" presStyleCnt="0"/>
      <dgm:spPr/>
    </dgm:pt>
    <dgm:pt modelId="{2E3E3D9A-05F1-4DEA-B9DB-FFEAFE545FC5}" type="pres">
      <dgm:prSet presAssocID="{6AB2D0C1-4C99-4BBF-BE8F-1E3E78D75E51}" presName="compNode" presStyleCnt="0"/>
      <dgm:spPr/>
    </dgm:pt>
    <dgm:pt modelId="{BDF3B5A3-B01F-4754-8D01-AEB5B22A0EAA}" type="pres">
      <dgm:prSet presAssocID="{6AB2D0C1-4C99-4BBF-BE8F-1E3E78D75E51}" presName="iconBgRect" presStyleLbl="bgShp" presStyleIdx="4" presStyleCnt="8" custLinFactY="72700" custLinFactNeighborX="13129" custLinFactNeighborY="100000"/>
      <dgm:spPr/>
    </dgm:pt>
    <dgm:pt modelId="{A5D81239-8A29-4F50-8690-9606E718E015}" type="pres">
      <dgm:prSet presAssocID="{6AB2D0C1-4C99-4BBF-BE8F-1E3E78D75E51}" presName="iconRect" presStyleLbl="node1" presStyleIdx="4" presStyleCnt="8" custLinFactY="100000" custLinFactNeighborX="22638" custLinFactNeighborY="192534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Aggiungere con riempimento a tinta unita"/>
        </a:ext>
      </dgm:extLst>
    </dgm:pt>
    <dgm:pt modelId="{46416991-23C8-40A1-9E30-B46791C88D1E}" type="pres">
      <dgm:prSet presAssocID="{6AB2D0C1-4C99-4BBF-BE8F-1E3E78D75E51}" presName="spaceRect" presStyleCnt="0"/>
      <dgm:spPr/>
    </dgm:pt>
    <dgm:pt modelId="{016F9A83-19D9-4C2F-A9AD-9241ECC618CE}" type="pres">
      <dgm:prSet presAssocID="{6AB2D0C1-4C99-4BBF-BE8F-1E3E78D75E51}" presName="textRect" presStyleLbl="revTx" presStyleIdx="4" presStyleCnt="8" custScaleX="113354" custLinFactY="62600" custLinFactNeighborX="8013" custLinFactNeighborY="100000">
        <dgm:presLayoutVars>
          <dgm:chMax val="1"/>
          <dgm:chPref val="1"/>
        </dgm:presLayoutVars>
      </dgm:prSet>
      <dgm:spPr/>
    </dgm:pt>
    <dgm:pt modelId="{482AE00C-1B70-4F74-9F83-B2DBCD54CCAD}" type="pres">
      <dgm:prSet presAssocID="{846925A6-588A-4145-96DF-E73B6B843F34}" presName="sibTrans" presStyleLbl="sibTrans2D1" presStyleIdx="0" presStyleCnt="0"/>
      <dgm:spPr/>
    </dgm:pt>
    <dgm:pt modelId="{7BBE40E5-FCEF-4F12-8C13-D554770726D6}" type="pres">
      <dgm:prSet presAssocID="{10396D9A-E6D8-4149-B4F7-7849C180C2C5}" presName="compNode" presStyleCnt="0"/>
      <dgm:spPr/>
    </dgm:pt>
    <dgm:pt modelId="{9A2EF620-A5A1-48A8-A269-8BADA0F10AF4}" type="pres">
      <dgm:prSet presAssocID="{10396D9A-E6D8-4149-B4F7-7849C180C2C5}" presName="iconBgRect" presStyleLbl="bgShp" presStyleIdx="5" presStyleCnt="8" custLinFactX="-392364" custLinFactY="71690" custLinFactNeighborX="-400000" custLinFactNeighborY="100000"/>
      <dgm:spPr/>
    </dgm:pt>
    <dgm:pt modelId="{077EB4BC-B532-4105-9CE6-BA3BAEBD1EDB}" type="pres">
      <dgm:prSet presAssocID="{10396D9A-E6D8-4149-B4F7-7849C180C2C5}" presName="iconRect" presStyleLbl="node1" presStyleIdx="5" presStyleCnt="8" custLinFactX="-666146" custLinFactY="100000" custLinFactNeighborX="-700000" custLinFactNeighborY="192534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Valutazione 3 stella contorno"/>
        </a:ext>
      </dgm:extLst>
    </dgm:pt>
    <dgm:pt modelId="{6D3DBC20-4421-4950-88E9-B1F98956F984}" type="pres">
      <dgm:prSet presAssocID="{10396D9A-E6D8-4149-B4F7-7849C180C2C5}" presName="spaceRect" presStyleCnt="0"/>
      <dgm:spPr/>
    </dgm:pt>
    <dgm:pt modelId="{02013345-11CF-4BFE-A875-D7430FA453F3}" type="pres">
      <dgm:prSet presAssocID="{10396D9A-E6D8-4149-B4F7-7849C180C2C5}" presName="textRect" presStyleLbl="revTx" presStyleIdx="5" presStyleCnt="8" custLinFactX="-140766" custLinFactY="68660" custLinFactNeighborX="-200000" custLinFactNeighborY="100000">
        <dgm:presLayoutVars>
          <dgm:chMax val="1"/>
          <dgm:chPref val="1"/>
        </dgm:presLayoutVars>
      </dgm:prSet>
      <dgm:spPr/>
    </dgm:pt>
    <dgm:pt modelId="{AA3210CE-A1BE-4EDC-8C85-99B4E70669FA}" type="pres">
      <dgm:prSet presAssocID="{D0B92776-5C00-4FFC-A306-17A10A20AF97}" presName="sibTrans" presStyleLbl="sibTrans2D1" presStyleIdx="0" presStyleCnt="0"/>
      <dgm:spPr/>
    </dgm:pt>
    <dgm:pt modelId="{E8A3D4DA-A9FB-43A8-962D-F5236B6EFC1B}" type="pres">
      <dgm:prSet presAssocID="{48EBF1E0-681D-4F3B-A0B7-E144628EEE01}" presName="compNode" presStyleCnt="0"/>
      <dgm:spPr/>
    </dgm:pt>
    <dgm:pt modelId="{2E13E689-1858-48A7-93D1-A62B9717BF9E}" type="pres">
      <dgm:prSet presAssocID="{48EBF1E0-681D-4F3B-A0B7-E144628EEE01}" presName="iconBgRect" presStyleLbl="bgShp" presStyleIdx="6" presStyleCnt="8" custLinFactX="398862" custLinFactY="-100000" custLinFactNeighborX="400000" custLinFactNeighborY="-111077"/>
      <dgm:spPr/>
    </dgm:pt>
    <dgm:pt modelId="{4231CF61-B5B6-4B6C-90C5-F5B0BA13FD5C}" type="pres">
      <dgm:prSet presAssocID="{48EBF1E0-681D-4F3B-A0B7-E144628EEE01}" presName="iconRect" presStyleLbl="node1" presStyleIdx="6" presStyleCnt="8" custLinFactX="675606" custLinFactY="-167409" custLinFactNeighborX="700000" custLinFactNeighborY="-200000"/>
      <dgm:spPr>
        <a:blipFill rotWithShape="1"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>
            <a:fillRect/>
          </a:stretch>
        </a:blipFill>
      </dgm:spPr>
    </dgm:pt>
    <dgm:pt modelId="{53C94FA3-7E28-4C17-B4A0-A44929CE3774}" type="pres">
      <dgm:prSet presAssocID="{48EBF1E0-681D-4F3B-A0B7-E144628EEE01}" presName="spaceRect" presStyleCnt="0"/>
      <dgm:spPr/>
    </dgm:pt>
    <dgm:pt modelId="{4F1791BC-DE55-4871-AA7E-8069E483058E}" type="pres">
      <dgm:prSet presAssocID="{48EBF1E0-681D-4F3B-A0B7-E144628EEE01}" presName="textRect" presStyleLbl="revTx" presStyleIdx="6" presStyleCnt="8" custLinFactX="139339" custLinFactY="-100000" custLinFactNeighborX="200000" custLinFactNeighborY="-115117">
        <dgm:presLayoutVars>
          <dgm:chMax val="1"/>
          <dgm:chPref val="1"/>
        </dgm:presLayoutVars>
      </dgm:prSet>
      <dgm:spPr/>
    </dgm:pt>
    <dgm:pt modelId="{BC49ABBC-E52A-438E-A2D2-E51A634BB9E0}" type="pres">
      <dgm:prSet presAssocID="{74F1DFF5-B2BE-4056-9186-AB9153D45977}" presName="sibTrans" presStyleLbl="sibTrans2D1" presStyleIdx="0" presStyleCnt="0"/>
      <dgm:spPr/>
    </dgm:pt>
    <dgm:pt modelId="{3F3E85F2-8D71-4FB3-9771-3AAB83707A40}" type="pres">
      <dgm:prSet presAssocID="{DD1692AB-6554-45BB-8C7D-1C30ADA77B5B}" presName="compNode" presStyleCnt="0"/>
      <dgm:spPr/>
    </dgm:pt>
    <dgm:pt modelId="{D8B041E6-5D4D-461A-9B17-B1F13255A1DD}" type="pres">
      <dgm:prSet presAssocID="{DD1692AB-6554-45BB-8C7D-1C30ADA77B5B}" presName="iconBgRect" presStyleLbl="bgShp" presStyleIdx="7" presStyleCnt="8" custLinFactY="-100000" custLinFactNeighborX="5050" custLinFactNeighborY="-109057"/>
      <dgm:spPr/>
    </dgm:pt>
    <dgm:pt modelId="{A5467C63-5B9A-4EB0-B6DB-945393DCF5EB}" type="pres">
      <dgm:prSet presAssocID="{DD1692AB-6554-45BB-8C7D-1C30ADA77B5B}" presName="iconRect" presStyleLbl="node1" presStyleIdx="7" presStyleCnt="8" custLinFactY="-168153" custLinFactNeighborX="8706" custLinFactNeighborY="-200000"/>
      <dgm:spPr>
        <a:blipFill>
          <a:blip xmlns:r="http://schemas.openxmlformats.org/officeDocument/2006/relationships"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ivieto con riempimento a tinta unita"/>
        </a:ext>
      </dgm:extLst>
    </dgm:pt>
    <dgm:pt modelId="{F55088B0-8896-4C38-93D4-B7CEEDA24BA0}" type="pres">
      <dgm:prSet presAssocID="{DD1692AB-6554-45BB-8C7D-1C30ADA77B5B}" presName="spaceRect" presStyleCnt="0"/>
      <dgm:spPr/>
    </dgm:pt>
    <dgm:pt modelId="{DBC741DA-799B-48F1-BB1F-5DE0ECC8970D}" type="pres">
      <dgm:prSet presAssocID="{DD1692AB-6554-45BB-8C7D-1C30ADA77B5B}" presName="textRect" presStyleLbl="revTx" presStyleIdx="7" presStyleCnt="8" custLinFactY="-100000" custLinFactNeighborX="-128" custLinFactNeighborY="-102572">
        <dgm:presLayoutVars>
          <dgm:chMax val="1"/>
          <dgm:chPref val="1"/>
        </dgm:presLayoutVars>
      </dgm:prSet>
      <dgm:spPr/>
    </dgm:pt>
  </dgm:ptLst>
  <dgm:cxnLst>
    <dgm:cxn modelId="{36F5CC15-5E8B-4AD1-81D7-1E59D598580E}" srcId="{9287494C-7D16-4C07-8E69-19C2A83F71C7}" destId="{ABB13D12-9B9A-44E2-B281-620BA6B188E4}" srcOrd="0" destOrd="0" parTransId="{059FE25B-C85E-48AE-81FC-35033EE9DFD3}" sibTransId="{66159EB6-6A6C-4740-822F-C6A035BA9F4B}"/>
    <dgm:cxn modelId="{FD567E1F-6FE9-4667-ADC2-9D342D3679DD}" srcId="{9287494C-7D16-4C07-8E69-19C2A83F71C7}" destId="{10396D9A-E6D8-4149-B4F7-7849C180C2C5}" srcOrd="5" destOrd="0" parTransId="{B382B57D-9F67-44D3-8ED8-C88AAD923D36}" sibTransId="{D0B92776-5C00-4FFC-A306-17A10A20AF97}"/>
    <dgm:cxn modelId="{8B1ADE27-EE9B-4282-93F5-DC4735E537D3}" srcId="{9287494C-7D16-4C07-8E69-19C2A83F71C7}" destId="{2977E4D4-6FC1-4703-AA0D-B38F4DF54359}" srcOrd="2" destOrd="0" parTransId="{0FD2C3F2-4AEE-4A2E-B325-2C89459A7D26}" sibTransId="{364AF663-F807-4F29-B4D1-E0BA7061E183}"/>
    <dgm:cxn modelId="{D5C09B36-3713-4765-8FEB-2C1C1F704D1C}" type="presOf" srcId="{32E82F3E-9E91-4BB6-87CF-B0821057C227}" destId="{CDC34A3B-2FBA-474B-84B6-27FCFFE34205}" srcOrd="0" destOrd="0" presId="urn:microsoft.com/office/officeart/2018/2/layout/IconCircleList"/>
    <dgm:cxn modelId="{A22BEC37-336D-4338-B3D3-CD56220BF226}" srcId="{9287494C-7D16-4C07-8E69-19C2A83F71C7}" destId="{6AB2D0C1-4C99-4BBF-BE8F-1E3E78D75E51}" srcOrd="4" destOrd="0" parTransId="{83D50587-5745-4CED-8068-BDC57F7849A4}" sibTransId="{846925A6-588A-4145-96DF-E73B6B843F34}"/>
    <dgm:cxn modelId="{3D260D61-F914-470E-A364-455CDB1ADF76}" srcId="{9287494C-7D16-4C07-8E69-19C2A83F71C7}" destId="{48EBF1E0-681D-4F3B-A0B7-E144628EEE01}" srcOrd="6" destOrd="0" parTransId="{E19A692B-ED40-4806-984B-E240C5ED2ACB}" sibTransId="{74F1DFF5-B2BE-4056-9186-AB9153D45977}"/>
    <dgm:cxn modelId="{7EF12248-C644-493C-AA1B-26F3BD9FFEE2}" srcId="{9287494C-7D16-4C07-8E69-19C2A83F71C7}" destId="{96F2F8E4-6C86-4C02-89D1-62E3DEA68B1C}" srcOrd="1" destOrd="0" parTransId="{E0786F9E-257F-44D5-B230-D3BFC50E7B2E}" sibTransId="{BECF6E05-AAE6-432A-AFE6-1C1EF915B168}"/>
    <dgm:cxn modelId="{4BA75E6D-E60F-4820-9B5C-4DC3B9E4E393}" type="presOf" srcId="{66159EB6-6A6C-4740-822F-C6A035BA9F4B}" destId="{983E5800-7AB4-4818-8A1F-2F81646A6044}" srcOrd="0" destOrd="0" presId="urn:microsoft.com/office/officeart/2018/2/layout/IconCircleList"/>
    <dgm:cxn modelId="{1956A26D-83E3-41D3-B3E0-03D44C57771A}" type="presOf" srcId="{364AF663-F807-4F29-B4D1-E0BA7061E183}" destId="{822E7FC9-A62F-458F-A2AA-E16EE2EAAA9C}" srcOrd="0" destOrd="0" presId="urn:microsoft.com/office/officeart/2018/2/layout/IconCircleList"/>
    <dgm:cxn modelId="{F793D851-1314-4B01-AAD4-E304AC66D89C}" type="presOf" srcId="{10396D9A-E6D8-4149-B4F7-7849C180C2C5}" destId="{02013345-11CF-4BFE-A875-D7430FA453F3}" srcOrd="0" destOrd="0" presId="urn:microsoft.com/office/officeart/2018/2/layout/IconCircleList"/>
    <dgm:cxn modelId="{4D44FF54-0142-43FE-B2BB-807A64FBCDE4}" type="presOf" srcId="{846925A6-588A-4145-96DF-E73B6B843F34}" destId="{482AE00C-1B70-4F74-9F83-B2DBCD54CCAD}" srcOrd="0" destOrd="0" presId="urn:microsoft.com/office/officeart/2018/2/layout/IconCircleList"/>
    <dgm:cxn modelId="{0F64CE7D-E02B-4148-A816-7872D6504896}" type="presOf" srcId="{DD1692AB-6554-45BB-8C7D-1C30ADA77B5B}" destId="{DBC741DA-799B-48F1-BB1F-5DE0ECC8970D}" srcOrd="0" destOrd="0" presId="urn:microsoft.com/office/officeart/2018/2/layout/IconCircleList"/>
    <dgm:cxn modelId="{570B6480-A13C-4DC9-BEE1-8C055B0655E3}" type="presOf" srcId="{74F1DFF5-B2BE-4056-9186-AB9153D45977}" destId="{BC49ABBC-E52A-438E-A2D2-E51A634BB9E0}" srcOrd="0" destOrd="0" presId="urn:microsoft.com/office/officeart/2018/2/layout/IconCircleList"/>
    <dgm:cxn modelId="{DB99C289-CDAF-4392-B874-BAAA33AF2FF7}" type="presOf" srcId="{9287494C-7D16-4C07-8E69-19C2A83F71C7}" destId="{9CC3B6D3-C162-4716-B40E-88D55A7A6B1C}" srcOrd="0" destOrd="0" presId="urn:microsoft.com/office/officeart/2018/2/layout/IconCircleList"/>
    <dgm:cxn modelId="{9BAA4C8A-5C47-4487-B477-FCC5A871058F}" type="presOf" srcId="{D0B92776-5C00-4FFC-A306-17A10A20AF97}" destId="{AA3210CE-A1BE-4EDC-8C85-99B4E70669FA}" srcOrd="0" destOrd="0" presId="urn:microsoft.com/office/officeart/2018/2/layout/IconCircleList"/>
    <dgm:cxn modelId="{2E39788F-2B10-40DD-A7DD-2F00856CB9BD}" type="presOf" srcId="{BECF6E05-AAE6-432A-AFE6-1C1EF915B168}" destId="{64C05FD9-AA27-49AC-95AA-D52D6CE36A75}" srcOrd="0" destOrd="0" presId="urn:microsoft.com/office/officeart/2018/2/layout/IconCircleList"/>
    <dgm:cxn modelId="{D21E3E9F-8875-49B2-8652-C5DCDC930E5C}" type="presOf" srcId="{96F2F8E4-6C86-4C02-89D1-62E3DEA68B1C}" destId="{B4A77C4E-A70B-4B61-A181-48CF2730F0FE}" srcOrd="0" destOrd="0" presId="urn:microsoft.com/office/officeart/2018/2/layout/IconCircleList"/>
    <dgm:cxn modelId="{622DD6B7-CF82-4891-BF18-D04C31341598}" srcId="{9287494C-7D16-4C07-8E69-19C2A83F71C7}" destId="{DD1692AB-6554-45BB-8C7D-1C30ADA77B5B}" srcOrd="7" destOrd="0" parTransId="{8F77728B-0147-48C0-A962-31312F208B27}" sibTransId="{11EECC79-9D36-4ADE-B113-2EFDB30722F0}"/>
    <dgm:cxn modelId="{18BB30C2-29BC-46E3-A4F2-9A2C49132981}" type="presOf" srcId="{2977E4D4-6FC1-4703-AA0D-B38F4DF54359}" destId="{AD5DED4A-2C9D-455A-BCAF-0CD8C8063F60}" srcOrd="0" destOrd="0" presId="urn:microsoft.com/office/officeart/2018/2/layout/IconCircleList"/>
    <dgm:cxn modelId="{C2113CC6-CC0F-4DC9-AE87-DFF132F53477}" srcId="{9287494C-7D16-4C07-8E69-19C2A83F71C7}" destId="{32E82F3E-9E91-4BB6-87CF-B0821057C227}" srcOrd="3" destOrd="0" parTransId="{AB1B01AC-C619-49E9-AC87-A62C12839F3D}" sibTransId="{BE96B981-1AB8-41EA-92D5-425D32E33D07}"/>
    <dgm:cxn modelId="{7B46ECE8-3DB0-4791-9A8A-073B247E3CA7}" type="presOf" srcId="{BE96B981-1AB8-41EA-92D5-425D32E33D07}" destId="{687D479D-9647-4B39-81A0-3C9B75A904AE}" srcOrd="0" destOrd="0" presId="urn:microsoft.com/office/officeart/2018/2/layout/IconCircleList"/>
    <dgm:cxn modelId="{6C4EFDEF-9633-463A-87C5-7B750FF5DC1D}" type="presOf" srcId="{6AB2D0C1-4C99-4BBF-BE8F-1E3E78D75E51}" destId="{016F9A83-19D9-4C2F-A9AD-9241ECC618CE}" srcOrd="0" destOrd="0" presId="urn:microsoft.com/office/officeart/2018/2/layout/IconCircleList"/>
    <dgm:cxn modelId="{5FE3EEF1-1D8C-4B13-912D-760762F488DA}" type="presOf" srcId="{ABB13D12-9B9A-44E2-B281-620BA6B188E4}" destId="{054D2D12-9379-431F-B50A-D19B833C1B98}" srcOrd="0" destOrd="0" presId="urn:microsoft.com/office/officeart/2018/2/layout/IconCircleList"/>
    <dgm:cxn modelId="{815396F6-669C-449A-8ACB-C95B79B44C6F}" type="presOf" srcId="{48EBF1E0-681D-4F3B-A0B7-E144628EEE01}" destId="{4F1791BC-DE55-4871-AA7E-8069E483058E}" srcOrd="0" destOrd="0" presId="urn:microsoft.com/office/officeart/2018/2/layout/IconCircleList"/>
    <dgm:cxn modelId="{73965FFC-992A-49FE-BA46-D91D0995D365}" type="presParOf" srcId="{9CC3B6D3-C162-4716-B40E-88D55A7A6B1C}" destId="{D4F14C7E-2074-4DFD-A1C8-9C54FAC37AE6}" srcOrd="0" destOrd="0" presId="urn:microsoft.com/office/officeart/2018/2/layout/IconCircleList"/>
    <dgm:cxn modelId="{234CED9F-CFF8-4A63-A0DA-6524963E3881}" type="presParOf" srcId="{D4F14C7E-2074-4DFD-A1C8-9C54FAC37AE6}" destId="{9E4BC5BD-1354-45EB-8AB9-81A989EDB9D2}" srcOrd="0" destOrd="0" presId="urn:microsoft.com/office/officeart/2018/2/layout/IconCircleList"/>
    <dgm:cxn modelId="{60FFFE41-0734-462D-B347-2F84AA3D1504}" type="presParOf" srcId="{9E4BC5BD-1354-45EB-8AB9-81A989EDB9D2}" destId="{F761F9AF-8C41-4D29-BC4A-6D31A4D41429}" srcOrd="0" destOrd="0" presId="urn:microsoft.com/office/officeart/2018/2/layout/IconCircleList"/>
    <dgm:cxn modelId="{7FFCE79C-2100-4294-B0B2-DAE2684F76CF}" type="presParOf" srcId="{9E4BC5BD-1354-45EB-8AB9-81A989EDB9D2}" destId="{25BE351C-7DDD-4562-9B19-7884C2A6E024}" srcOrd="1" destOrd="0" presId="urn:microsoft.com/office/officeart/2018/2/layout/IconCircleList"/>
    <dgm:cxn modelId="{D86F5506-A9F4-473A-8CC9-F6CEE7D05D87}" type="presParOf" srcId="{9E4BC5BD-1354-45EB-8AB9-81A989EDB9D2}" destId="{DC816F25-26E8-469D-B11C-5D3905C1EBDF}" srcOrd="2" destOrd="0" presId="urn:microsoft.com/office/officeart/2018/2/layout/IconCircleList"/>
    <dgm:cxn modelId="{388EB47E-E864-4B46-8368-2A250CDB706E}" type="presParOf" srcId="{9E4BC5BD-1354-45EB-8AB9-81A989EDB9D2}" destId="{054D2D12-9379-431F-B50A-D19B833C1B98}" srcOrd="3" destOrd="0" presId="urn:microsoft.com/office/officeart/2018/2/layout/IconCircleList"/>
    <dgm:cxn modelId="{44DE51D1-33C7-4C6C-B2E6-4E7B8BDE7C0F}" type="presParOf" srcId="{D4F14C7E-2074-4DFD-A1C8-9C54FAC37AE6}" destId="{983E5800-7AB4-4818-8A1F-2F81646A6044}" srcOrd="1" destOrd="0" presId="urn:microsoft.com/office/officeart/2018/2/layout/IconCircleList"/>
    <dgm:cxn modelId="{937CEBA7-98D8-499C-93C5-6808A9713EED}" type="presParOf" srcId="{D4F14C7E-2074-4DFD-A1C8-9C54FAC37AE6}" destId="{0D025E24-3CAE-4538-A4AB-D74A4155F6A2}" srcOrd="2" destOrd="0" presId="urn:microsoft.com/office/officeart/2018/2/layout/IconCircleList"/>
    <dgm:cxn modelId="{DA77885C-D21D-4A12-88AF-17EDC1D0E6B0}" type="presParOf" srcId="{0D025E24-3CAE-4538-A4AB-D74A4155F6A2}" destId="{934EFA00-6FBF-468E-8B44-CA7A33263E07}" srcOrd="0" destOrd="0" presId="urn:microsoft.com/office/officeart/2018/2/layout/IconCircleList"/>
    <dgm:cxn modelId="{0EE2B98E-A36E-4766-953D-185E27B1DB58}" type="presParOf" srcId="{0D025E24-3CAE-4538-A4AB-D74A4155F6A2}" destId="{01789355-5557-4144-AEA1-7302673D3E55}" srcOrd="1" destOrd="0" presId="urn:microsoft.com/office/officeart/2018/2/layout/IconCircleList"/>
    <dgm:cxn modelId="{13893F72-EFEE-49FC-8E8D-2690849C3C4A}" type="presParOf" srcId="{0D025E24-3CAE-4538-A4AB-D74A4155F6A2}" destId="{F913F9FD-DC79-4AD5-8B32-E75138A53308}" srcOrd="2" destOrd="0" presId="urn:microsoft.com/office/officeart/2018/2/layout/IconCircleList"/>
    <dgm:cxn modelId="{2B4548EF-9B69-44C6-A3C9-7D4FB90DFE52}" type="presParOf" srcId="{0D025E24-3CAE-4538-A4AB-D74A4155F6A2}" destId="{B4A77C4E-A70B-4B61-A181-48CF2730F0FE}" srcOrd="3" destOrd="0" presId="urn:microsoft.com/office/officeart/2018/2/layout/IconCircleList"/>
    <dgm:cxn modelId="{DF9B5C8F-5F6A-4B30-969E-D2589AB6F8C6}" type="presParOf" srcId="{D4F14C7E-2074-4DFD-A1C8-9C54FAC37AE6}" destId="{64C05FD9-AA27-49AC-95AA-D52D6CE36A75}" srcOrd="3" destOrd="0" presId="urn:microsoft.com/office/officeart/2018/2/layout/IconCircleList"/>
    <dgm:cxn modelId="{174A44D6-6B38-47FB-8E6B-F87CC2AEE5D2}" type="presParOf" srcId="{D4F14C7E-2074-4DFD-A1C8-9C54FAC37AE6}" destId="{85FF613B-43A8-4E98-9033-FF39ED3FBE1D}" srcOrd="4" destOrd="0" presId="urn:microsoft.com/office/officeart/2018/2/layout/IconCircleList"/>
    <dgm:cxn modelId="{7C7A4431-D5C5-4B04-A6E2-525136202A93}" type="presParOf" srcId="{85FF613B-43A8-4E98-9033-FF39ED3FBE1D}" destId="{6DF00143-1C6F-433A-A486-309E13FDBF2F}" srcOrd="0" destOrd="0" presId="urn:microsoft.com/office/officeart/2018/2/layout/IconCircleList"/>
    <dgm:cxn modelId="{DB5977C1-C6EC-4772-990E-82F12A6CE140}" type="presParOf" srcId="{85FF613B-43A8-4E98-9033-FF39ED3FBE1D}" destId="{EE78937D-3073-457B-BFE7-71DC21D71869}" srcOrd="1" destOrd="0" presId="urn:microsoft.com/office/officeart/2018/2/layout/IconCircleList"/>
    <dgm:cxn modelId="{C83EC58B-9EBB-4091-B801-9171EDCBE39B}" type="presParOf" srcId="{85FF613B-43A8-4E98-9033-FF39ED3FBE1D}" destId="{6B2A7D19-97E9-49D2-9673-92E2907B4638}" srcOrd="2" destOrd="0" presId="urn:microsoft.com/office/officeart/2018/2/layout/IconCircleList"/>
    <dgm:cxn modelId="{A06763FE-3AE1-4410-8937-CA8C5D91E890}" type="presParOf" srcId="{85FF613B-43A8-4E98-9033-FF39ED3FBE1D}" destId="{AD5DED4A-2C9D-455A-BCAF-0CD8C8063F60}" srcOrd="3" destOrd="0" presId="urn:microsoft.com/office/officeart/2018/2/layout/IconCircleList"/>
    <dgm:cxn modelId="{4DA0CE26-BE29-4623-824F-AE00FB8E39E3}" type="presParOf" srcId="{D4F14C7E-2074-4DFD-A1C8-9C54FAC37AE6}" destId="{822E7FC9-A62F-458F-A2AA-E16EE2EAAA9C}" srcOrd="5" destOrd="0" presId="urn:microsoft.com/office/officeart/2018/2/layout/IconCircleList"/>
    <dgm:cxn modelId="{063F04C1-2549-4A4B-A402-A2C95BCA57E2}" type="presParOf" srcId="{D4F14C7E-2074-4DFD-A1C8-9C54FAC37AE6}" destId="{1BE0FCFB-08F0-413B-A81A-C4C10BA7FC41}" srcOrd="6" destOrd="0" presId="urn:microsoft.com/office/officeart/2018/2/layout/IconCircleList"/>
    <dgm:cxn modelId="{95D0BC5E-938A-478E-8C2B-01BEDD0574D5}" type="presParOf" srcId="{1BE0FCFB-08F0-413B-A81A-C4C10BA7FC41}" destId="{806A6684-BED1-4451-8A65-01FABA2ED041}" srcOrd="0" destOrd="0" presId="urn:microsoft.com/office/officeart/2018/2/layout/IconCircleList"/>
    <dgm:cxn modelId="{EB287BBC-0EEA-4F90-B09D-BF2B74197740}" type="presParOf" srcId="{1BE0FCFB-08F0-413B-A81A-C4C10BA7FC41}" destId="{AC5AB380-BC85-4943-8512-1DB32C00FC00}" srcOrd="1" destOrd="0" presId="urn:microsoft.com/office/officeart/2018/2/layout/IconCircleList"/>
    <dgm:cxn modelId="{04BA87C2-B88D-401C-A5ED-E69873FBB6A6}" type="presParOf" srcId="{1BE0FCFB-08F0-413B-A81A-C4C10BA7FC41}" destId="{4BA38D10-1E84-4C51-AB78-F1CC657664C4}" srcOrd="2" destOrd="0" presId="urn:microsoft.com/office/officeart/2018/2/layout/IconCircleList"/>
    <dgm:cxn modelId="{0C76FD2D-75E6-413F-ABE5-136F7FD5100C}" type="presParOf" srcId="{1BE0FCFB-08F0-413B-A81A-C4C10BA7FC41}" destId="{CDC34A3B-2FBA-474B-84B6-27FCFFE34205}" srcOrd="3" destOrd="0" presId="urn:microsoft.com/office/officeart/2018/2/layout/IconCircleList"/>
    <dgm:cxn modelId="{EADA0FFD-1E2C-4031-9615-1EA590A9ADC3}" type="presParOf" srcId="{D4F14C7E-2074-4DFD-A1C8-9C54FAC37AE6}" destId="{687D479D-9647-4B39-81A0-3C9B75A904AE}" srcOrd="7" destOrd="0" presId="urn:microsoft.com/office/officeart/2018/2/layout/IconCircleList"/>
    <dgm:cxn modelId="{FAC667E7-0E80-448C-AEE7-103B732F1D93}" type="presParOf" srcId="{D4F14C7E-2074-4DFD-A1C8-9C54FAC37AE6}" destId="{2E3E3D9A-05F1-4DEA-B9DB-FFEAFE545FC5}" srcOrd="8" destOrd="0" presId="urn:microsoft.com/office/officeart/2018/2/layout/IconCircleList"/>
    <dgm:cxn modelId="{EA904EAF-599C-4023-829D-0B6012E62288}" type="presParOf" srcId="{2E3E3D9A-05F1-4DEA-B9DB-FFEAFE545FC5}" destId="{BDF3B5A3-B01F-4754-8D01-AEB5B22A0EAA}" srcOrd="0" destOrd="0" presId="urn:microsoft.com/office/officeart/2018/2/layout/IconCircleList"/>
    <dgm:cxn modelId="{2744BB63-9BCE-440E-85B7-1B57F2E5AB67}" type="presParOf" srcId="{2E3E3D9A-05F1-4DEA-B9DB-FFEAFE545FC5}" destId="{A5D81239-8A29-4F50-8690-9606E718E015}" srcOrd="1" destOrd="0" presId="urn:microsoft.com/office/officeart/2018/2/layout/IconCircleList"/>
    <dgm:cxn modelId="{8177A91D-900C-4EF4-95A1-E48C4BEBEB14}" type="presParOf" srcId="{2E3E3D9A-05F1-4DEA-B9DB-FFEAFE545FC5}" destId="{46416991-23C8-40A1-9E30-B46791C88D1E}" srcOrd="2" destOrd="0" presId="urn:microsoft.com/office/officeart/2018/2/layout/IconCircleList"/>
    <dgm:cxn modelId="{36CD3589-D9EC-45CB-A924-157C88539EF3}" type="presParOf" srcId="{2E3E3D9A-05F1-4DEA-B9DB-FFEAFE545FC5}" destId="{016F9A83-19D9-4C2F-A9AD-9241ECC618CE}" srcOrd="3" destOrd="0" presId="urn:microsoft.com/office/officeart/2018/2/layout/IconCircleList"/>
    <dgm:cxn modelId="{63DE9FDE-7E7A-4638-87D7-D8F78BD9945E}" type="presParOf" srcId="{D4F14C7E-2074-4DFD-A1C8-9C54FAC37AE6}" destId="{482AE00C-1B70-4F74-9F83-B2DBCD54CCAD}" srcOrd="9" destOrd="0" presId="urn:microsoft.com/office/officeart/2018/2/layout/IconCircleList"/>
    <dgm:cxn modelId="{DFF92B45-AC1D-4808-9B9E-2EA0F53A39CD}" type="presParOf" srcId="{D4F14C7E-2074-4DFD-A1C8-9C54FAC37AE6}" destId="{7BBE40E5-FCEF-4F12-8C13-D554770726D6}" srcOrd="10" destOrd="0" presId="urn:microsoft.com/office/officeart/2018/2/layout/IconCircleList"/>
    <dgm:cxn modelId="{97DA70F8-E0D1-4344-A805-CDBED1B616DD}" type="presParOf" srcId="{7BBE40E5-FCEF-4F12-8C13-D554770726D6}" destId="{9A2EF620-A5A1-48A8-A269-8BADA0F10AF4}" srcOrd="0" destOrd="0" presId="urn:microsoft.com/office/officeart/2018/2/layout/IconCircleList"/>
    <dgm:cxn modelId="{A521A161-76FA-49A0-8644-8E683D75AC7C}" type="presParOf" srcId="{7BBE40E5-FCEF-4F12-8C13-D554770726D6}" destId="{077EB4BC-B532-4105-9CE6-BA3BAEBD1EDB}" srcOrd="1" destOrd="0" presId="urn:microsoft.com/office/officeart/2018/2/layout/IconCircleList"/>
    <dgm:cxn modelId="{6D0B11AD-1F91-441B-B4AC-0BFE8A146CA2}" type="presParOf" srcId="{7BBE40E5-FCEF-4F12-8C13-D554770726D6}" destId="{6D3DBC20-4421-4950-88E9-B1F98956F984}" srcOrd="2" destOrd="0" presId="urn:microsoft.com/office/officeart/2018/2/layout/IconCircleList"/>
    <dgm:cxn modelId="{BB58C907-3231-45F1-9A6A-41E44C0FF5F1}" type="presParOf" srcId="{7BBE40E5-FCEF-4F12-8C13-D554770726D6}" destId="{02013345-11CF-4BFE-A875-D7430FA453F3}" srcOrd="3" destOrd="0" presId="urn:microsoft.com/office/officeart/2018/2/layout/IconCircleList"/>
    <dgm:cxn modelId="{2765B0EF-62B8-4E17-8417-B77F63BDF512}" type="presParOf" srcId="{D4F14C7E-2074-4DFD-A1C8-9C54FAC37AE6}" destId="{AA3210CE-A1BE-4EDC-8C85-99B4E70669FA}" srcOrd="11" destOrd="0" presId="urn:microsoft.com/office/officeart/2018/2/layout/IconCircleList"/>
    <dgm:cxn modelId="{E3337FE5-12F9-46D2-B5B3-BA6D2FD415C3}" type="presParOf" srcId="{D4F14C7E-2074-4DFD-A1C8-9C54FAC37AE6}" destId="{E8A3D4DA-A9FB-43A8-962D-F5236B6EFC1B}" srcOrd="12" destOrd="0" presId="urn:microsoft.com/office/officeart/2018/2/layout/IconCircleList"/>
    <dgm:cxn modelId="{8762B7F4-020C-4B95-97CA-8F5C20448447}" type="presParOf" srcId="{E8A3D4DA-A9FB-43A8-962D-F5236B6EFC1B}" destId="{2E13E689-1858-48A7-93D1-A62B9717BF9E}" srcOrd="0" destOrd="0" presId="urn:microsoft.com/office/officeart/2018/2/layout/IconCircleList"/>
    <dgm:cxn modelId="{28D9BBE6-3D30-4550-9708-432BE99782E6}" type="presParOf" srcId="{E8A3D4DA-A9FB-43A8-962D-F5236B6EFC1B}" destId="{4231CF61-B5B6-4B6C-90C5-F5B0BA13FD5C}" srcOrd="1" destOrd="0" presId="urn:microsoft.com/office/officeart/2018/2/layout/IconCircleList"/>
    <dgm:cxn modelId="{60E5E34A-2BBD-4BFD-B44B-A8F380F5C319}" type="presParOf" srcId="{E8A3D4DA-A9FB-43A8-962D-F5236B6EFC1B}" destId="{53C94FA3-7E28-4C17-B4A0-A44929CE3774}" srcOrd="2" destOrd="0" presId="urn:microsoft.com/office/officeart/2018/2/layout/IconCircleList"/>
    <dgm:cxn modelId="{C6855F3D-073B-4623-A9FE-40F8035DC999}" type="presParOf" srcId="{E8A3D4DA-A9FB-43A8-962D-F5236B6EFC1B}" destId="{4F1791BC-DE55-4871-AA7E-8069E483058E}" srcOrd="3" destOrd="0" presId="urn:microsoft.com/office/officeart/2018/2/layout/IconCircleList"/>
    <dgm:cxn modelId="{E2BF0CFB-5B17-4705-989B-E5668C919ADE}" type="presParOf" srcId="{D4F14C7E-2074-4DFD-A1C8-9C54FAC37AE6}" destId="{BC49ABBC-E52A-438E-A2D2-E51A634BB9E0}" srcOrd="13" destOrd="0" presId="urn:microsoft.com/office/officeart/2018/2/layout/IconCircleList"/>
    <dgm:cxn modelId="{20846CC7-1C55-417E-967E-B9E65D9DF6BE}" type="presParOf" srcId="{D4F14C7E-2074-4DFD-A1C8-9C54FAC37AE6}" destId="{3F3E85F2-8D71-4FB3-9771-3AAB83707A40}" srcOrd="14" destOrd="0" presId="urn:microsoft.com/office/officeart/2018/2/layout/IconCircleList"/>
    <dgm:cxn modelId="{C2B8ED99-D7A0-4812-8240-143B8368FDBA}" type="presParOf" srcId="{3F3E85F2-8D71-4FB3-9771-3AAB83707A40}" destId="{D8B041E6-5D4D-461A-9B17-B1F13255A1DD}" srcOrd="0" destOrd="0" presId="urn:microsoft.com/office/officeart/2018/2/layout/IconCircleList"/>
    <dgm:cxn modelId="{AAF8D1DE-BAB1-48E6-8A27-2702A0D28574}" type="presParOf" srcId="{3F3E85F2-8D71-4FB3-9771-3AAB83707A40}" destId="{A5467C63-5B9A-4EB0-B6DB-945393DCF5EB}" srcOrd="1" destOrd="0" presId="urn:microsoft.com/office/officeart/2018/2/layout/IconCircleList"/>
    <dgm:cxn modelId="{8F76A423-D63B-4136-9C03-081F197EBD60}" type="presParOf" srcId="{3F3E85F2-8D71-4FB3-9771-3AAB83707A40}" destId="{F55088B0-8896-4C38-93D4-B7CEEDA24BA0}" srcOrd="2" destOrd="0" presId="urn:microsoft.com/office/officeart/2018/2/layout/IconCircleList"/>
    <dgm:cxn modelId="{C8618C38-8E46-4C77-BAF7-2CB090966BC6}" type="presParOf" srcId="{3F3E85F2-8D71-4FB3-9771-3AAB83707A40}" destId="{DBC741DA-799B-48F1-BB1F-5DE0ECC8970D}" srcOrd="3" destOrd="0" presId="urn:microsoft.com/office/officeart/2018/2/layout/IconCircleList"/>
  </dgm:cxnLst>
  <dgm:bg>
    <a:solidFill>
      <a:schemeClr val="accent1">
        <a:lumMod val="20000"/>
        <a:lumOff val="80000"/>
      </a:schemeClr>
    </a:solidFill>
  </dgm:bg>
  <dgm:whole>
    <a:ln>
      <a:solidFill>
        <a:schemeClr val="tx2"/>
      </a:solidFill>
    </a:ln>
  </dgm:whole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8D3A079-D0AF-4547-AA65-8C600A7A9DB7}" type="doc">
      <dgm:prSet loTypeId="urn:microsoft.com/office/officeart/2009/3/layout/SubStep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it-IT"/>
        </a:p>
      </dgm:t>
    </dgm:pt>
    <dgm:pt modelId="{AEEDFC51-DB60-4312-97A9-E6FDFD3B8ACB}">
      <dgm:prSet custT="1"/>
      <dgm:spPr/>
      <dgm:t>
        <a:bodyPr/>
        <a:lstStyle/>
        <a:p>
          <a:pPr>
            <a:buFont typeface="+mj-lt"/>
            <a:buNone/>
          </a:pPr>
          <a:r>
            <a:rPr lang="it-IT" sz="1600" dirty="0">
              <a:latin typeface="Lato" panose="020F0502020204030203" pitchFamily="34" charset="0"/>
            </a:rPr>
            <a:t>3. Compilare il </a:t>
          </a:r>
          <a:r>
            <a:rPr lang="it-IT" sz="1600" b="1" dirty="0">
              <a:latin typeface="Lato" panose="020F0502020204030203" pitchFamily="34" charset="0"/>
            </a:rPr>
            <a:t>Piano formativo</a:t>
          </a:r>
        </a:p>
      </dgm:t>
    </dgm:pt>
    <dgm:pt modelId="{F3AE2F7A-C809-4667-AF13-A00C3DAF0DDF}" type="parTrans" cxnId="{EAF2EE54-FAC9-4560-9FF2-670903E5DFFF}">
      <dgm:prSet/>
      <dgm:spPr/>
      <dgm:t>
        <a:bodyPr/>
        <a:lstStyle/>
        <a:p>
          <a:endParaRPr lang="it-IT"/>
        </a:p>
      </dgm:t>
    </dgm:pt>
    <dgm:pt modelId="{4F97CCE8-85DB-45F2-8DD2-A69A387B09DE}" type="sibTrans" cxnId="{EAF2EE54-FAC9-4560-9FF2-670903E5DFFF}">
      <dgm:prSet/>
      <dgm:spPr/>
      <dgm:t>
        <a:bodyPr/>
        <a:lstStyle/>
        <a:p>
          <a:endParaRPr lang="it-IT"/>
        </a:p>
      </dgm:t>
    </dgm:pt>
    <dgm:pt modelId="{6A4284AC-74A3-4E93-93DD-5C85E355756A}">
      <dgm:prSet custT="1"/>
      <dgm:spPr/>
      <dgm:t>
        <a:bodyPr/>
        <a:lstStyle/>
        <a:p>
          <a:pPr>
            <a:buFont typeface="+mj-lt"/>
            <a:buNone/>
          </a:pPr>
          <a:r>
            <a:rPr lang="it-IT" sz="1600" b="0" dirty="0">
              <a:latin typeface="Lato" panose="020F0502020204030203" pitchFamily="34" charset="0"/>
            </a:rPr>
            <a:t>4. Terminare compilazione e cliccare su </a:t>
          </a:r>
          <a:r>
            <a:rPr lang="it-IT" sz="1600" b="1" dirty="0">
              <a:latin typeface="Lato" panose="020F0502020204030203" pitchFamily="34" charset="0"/>
            </a:rPr>
            <a:t>invia in condivisione</a:t>
          </a:r>
          <a:r>
            <a:rPr lang="it-IT" sz="1600" dirty="0">
              <a:latin typeface="Lato" panose="020F0502020204030203" pitchFamily="34" charset="0"/>
            </a:rPr>
            <a:t> </a:t>
          </a:r>
        </a:p>
      </dgm:t>
    </dgm:pt>
    <dgm:pt modelId="{538187EE-2F73-4BA9-9660-067381AFBAB7}" type="parTrans" cxnId="{4CFCB2AA-686D-4512-A323-065D80EF90DB}">
      <dgm:prSet/>
      <dgm:spPr/>
      <dgm:t>
        <a:bodyPr/>
        <a:lstStyle/>
        <a:p>
          <a:endParaRPr lang="it-IT"/>
        </a:p>
      </dgm:t>
    </dgm:pt>
    <dgm:pt modelId="{1ECFDC11-5EAB-4267-A45E-87C939B9D733}" type="sibTrans" cxnId="{4CFCB2AA-686D-4512-A323-065D80EF90DB}">
      <dgm:prSet/>
      <dgm:spPr/>
      <dgm:t>
        <a:bodyPr/>
        <a:lstStyle/>
        <a:p>
          <a:endParaRPr lang="it-IT"/>
        </a:p>
      </dgm:t>
    </dgm:pt>
    <dgm:pt modelId="{E888E3DD-A45B-4336-BF52-75D39F94B8A7}">
      <dgm:prSet custT="1"/>
      <dgm:spPr/>
      <dgm:t>
        <a:bodyPr/>
        <a:lstStyle/>
        <a:p>
          <a:pPr>
            <a:buFont typeface="+mj-lt"/>
            <a:buNone/>
          </a:pPr>
          <a:r>
            <a:rPr lang="it-IT" sz="1600">
              <a:latin typeface="Lato" panose="020F0502020204030203" pitchFamily="34" charset="0"/>
            </a:rPr>
            <a:t> 5. Attendere l'esito della c</a:t>
          </a:r>
          <a:r>
            <a:rPr lang="it-IT" sz="1600" b="1">
              <a:latin typeface="Lato" panose="020F0502020204030203" pitchFamily="34" charset="0"/>
            </a:rPr>
            <a:t>ondivisione </a:t>
          </a:r>
          <a:endParaRPr lang="it-IT" sz="1600">
            <a:latin typeface="Lato" panose="020F0502020204030203" pitchFamily="34" charset="0"/>
          </a:endParaRPr>
        </a:p>
      </dgm:t>
    </dgm:pt>
    <dgm:pt modelId="{3D1EF973-96B7-43B8-B0B1-2F7109EEDEC9}" type="parTrans" cxnId="{3D6A48F9-4791-48B3-AD67-8BD400C9DFD7}">
      <dgm:prSet/>
      <dgm:spPr/>
      <dgm:t>
        <a:bodyPr/>
        <a:lstStyle/>
        <a:p>
          <a:endParaRPr lang="it-IT"/>
        </a:p>
      </dgm:t>
    </dgm:pt>
    <dgm:pt modelId="{4595B17B-A391-448A-AACE-C120E210F9B9}" type="sibTrans" cxnId="{3D6A48F9-4791-48B3-AD67-8BD400C9DFD7}">
      <dgm:prSet/>
      <dgm:spPr/>
      <dgm:t>
        <a:bodyPr/>
        <a:lstStyle/>
        <a:p>
          <a:endParaRPr lang="it-IT"/>
        </a:p>
      </dgm:t>
    </dgm:pt>
    <dgm:pt modelId="{6BDDDD40-8DCD-4401-A045-1826F9E53292}">
      <dgm:prSet phldrT="[Testo]" custT="1"/>
      <dgm:spPr/>
      <dgm:t>
        <a:bodyPr/>
        <a:lstStyle/>
        <a:p>
          <a:pPr>
            <a:buFont typeface="+mj-lt"/>
            <a:buNone/>
          </a:pPr>
          <a:r>
            <a:rPr lang="it-IT" sz="1600" dirty="0">
              <a:latin typeface="Lato" panose="020F0502020204030203" pitchFamily="34" charset="0"/>
            </a:rPr>
            <a:t>2. Cliccare su </a:t>
          </a:r>
          <a:r>
            <a:rPr lang="it-IT" sz="1600" b="1" dirty="0">
              <a:latin typeface="Lato" panose="020F0502020204030203" pitchFamily="34" charset="0"/>
            </a:rPr>
            <a:t>nuovo Piano </a:t>
          </a:r>
          <a:r>
            <a:rPr lang="it-IT" sz="1600" dirty="0">
              <a:latin typeface="Lato" panose="020F0502020204030203" pitchFamily="34" charset="0"/>
            </a:rPr>
            <a:t>-</a:t>
          </a:r>
          <a:r>
            <a:rPr lang="it-IT" sz="1600" b="1" dirty="0">
              <a:latin typeface="Lato" panose="020F0502020204030203" pitchFamily="34" charset="0"/>
            </a:rPr>
            <a:t>Avviso</a:t>
          </a:r>
          <a:r>
            <a:rPr lang="it-IT" sz="1600" dirty="0">
              <a:latin typeface="Lato" panose="020F0502020204030203" pitchFamily="34" charset="0"/>
            </a:rPr>
            <a:t> 1</a:t>
          </a:r>
          <a:r>
            <a:rPr lang="it-IT" sz="1600" b="1" dirty="0">
              <a:latin typeface="Lato" panose="020F0502020204030203" pitchFamily="34" charset="0"/>
            </a:rPr>
            <a:t>/2025</a:t>
          </a:r>
          <a:endParaRPr lang="it-IT" sz="1600" dirty="0">
            <a:latin typeface="Lato" panose="020F0502020204030203" pitchFamily="34" charset="0"/>
          </a:endParaRPr>
        </a:p>
      </dgm:t>
    </dgm:pt>
    <dgm:pt modelId="{D9EBF0AF-3E70-4BD1-ACB4-4745AE71529F}" type="sibTrans" cxnId="{81B1D885-FACE-4658-92D3-7C6D60CA5240}">
      <dgm:prSet/>
      <dgm:spPr/>
      <dgm:t>
        <a:bodyPr/>
        <a:lstStyle/>
        <a:p>
          <a:endParaRPr lang="it-IT"/>
        </a:p>
      </dgm:t>
    </dgm:pt>
    <dgm:pt modelId="{8A2BE971-7406-40DC-B8D6-6C13D571138B}" type="parTrans" cxnId="{81B1D885-FACE-4658-92D3-7C6D60CA5240}">
      <dgm:prSet/>
      <dgm:spPr/>
      <dgm:t>
        <a:bodyPr/>
        <a:lstStyle/>
        <a:p>
          <a:endParaRPr lang="it-IT"/>
        </a:p>
      </dgm:t>
    </dgm:pt>
    <dgm:pt modelId="{E4D04173-834F-4C6A-8782-63B0548B6FDD}">
      <dgm:prSet custT="1"/>
      <dgm:spPr/>
      <dgm:t>
        <a:bodyPr/>
        <a:lstStyle/>
        <a:p>
          <a:r>
            <a:rPr lang="it-IT" sz="1600" dirty="0">
              <a:latin typeface="Lato"/>
            </a:rPr>
            <a:t>1. Aggiornare e salvare il profilo aziendale </a:t>
          </a:r>
        </a:p>
      </dgm:t>
    </dgm:pt>
    <dgm:pt modelId="{12B8E5BA-C03C-498E-AC14-7DBE27E312E7}" type="parTrans" cxnId="{A5323250-2707-4E65-B177-30CB940A7982}">
      <dgm:prSet/>
      <dgm:spPr/>
      <dgm:t>
        <a:bodyPr/>
        <a:lstStyle/>
        <a:p>
          <a:endParaRPr lang="it-IT"/>
        </a:p>
      </dgm:t>
    </dgm:pt>
    <dgm:pt modelId="{292120ED-C02D-4A8F-8A3B-38D26EF34ACB}" type="sibTrans" cxnId="{A5323250-2707-4E65-B177-30CB940A7982}">
      <dgm:prSet/>
      <dgm:spPr/>
      <dgm:t>
        <a:bodyPr/>
        <a:lstStyle/>
        <a:p>
          <a:endParaRPr lang="it-IT"/>
        </a:p>
      </dgm:t>
    </dgm:pt>
    <dgm:pt modelId="{A5F6A929-7428-4D29-9285-5664D58F1C33}" type="pres">
      <dgm:prSet presAssocID="{58D3A079-D0AF-4547-AA65-8C600A7A9DB7}" presName="Name0" presStyleCnt="0">
        <dgm:presLayoutVars>
          <dgm:chMax val="7"/>
          <dgm:dir/>
          <dgm:animOne val="branch"/>
        </dgm:presLayoutVars>
      </dgm:prSet>
      <dgm:spPr/>
    </dgm:pt>
    <dgm:pt modelId="{34F71C17-BC49-43C2-AAAB-D29F27E145F0}" type="pres">
      <dgm:prSet presAssocID="{E4D04173-834F-4C6A-8782-63B0548B6FDD}" presName="parTx1" presStyleLbl="node1" presStyleIdx="0" presStyleCnt="5"/>
      <dgm:spPr/>
    </dgm:pt>
    <dgm:pt modelId="{27F83CDA-7A8A-404A-B363-28C7C29EA659}" type="pres">
      <dgm:prSet presAssocID="{6BDDDD40-8DCD-4401-A045-1826F9E53292}" presName="parTx2" presStyleLbl="node1" presStyleIdx="1" presStyleCnt="5"/>
      <dgm:spPr/>
    </dgm:pt>
    <dgm:pt modelId="{064CAD04-8C49-48D1-8A48-8C9EE2C7A141}" type="pres">
      <dgm:prSet presAssocID="{AEEDFC51-DB60-4312-97A9-E6FDFD3B8ACB}" presName="parTx3" presStyleLbl="node1" presStyleIdx="2" presStyleCnt="5"/>
      <dgm:spPr/>
    </dgm:pt>
    <dgm:pt modelId="{2606A2EA-BC66-4EE1-8576-8CC21F56B344}" type="pres">
      <dgm:prSet presAssocID="{6A4284AC-74A3-4E93-93DD-5C85E355756A}" presName="parTx4" presStyleLbl="node1" presStyleIdx="3" presStyleCnt="5"/>
      <dgm:spPr/>
    </dgm:pt>
    <dgm:pt modelId="{A2EDC95B-3999-4BD7-AA2D-DA984DC32943}" type="pres">
      <dgm:prSet presAssocID="{E888E3DD-A45B-4336-BF52-75D39F94B8A7}" presName="parTx5" presStyleLbl="node1" presStyleIdx="4" presStyleCnt="5"/>
      <dgm:spPr/>
    </dgm:pt>
  </dgm:ptLst>
  <dgm:cxnLst>
    <dgm:cxn modelId="{9D82161B-868D-43C7-97C2-43C412AF0B49}" type="presOf" srcId="{AEEDFC51-DB60-4312-97A9-E6FDFD3B8ACB}" destId="{064CAD04-8C49-48D1-8A48-8C9EE2C7A141}" srcOrd="0" destOrd="0" presId="urn:microsoft.com/office/officeart/2009/3/layout/SubStepProcess"/>
    <dgm:cxn modelId="{9E86E027-3DE9-4B56-A790-5072E858F91B}" type="presOf" srcId="{E888E3DD-A45B-4336-BF52-75D39F94B8A7}" destId="{A2EDC95B-3999-4BD7-AA2D-DA984DC32943}" srcOrd="0" destOrd="0" presId="urn:microsoft.com/office/officeart/2009/3/layout/SubStepProcess"/>
    <dgm:cxn modelId="{7B63B03B-14FE-41BD-BFBF-4640B6B425B6}" type="presOf" srcId="{E4D04173-834F-4C6A-8782-63B0548B6FDD}" destId="{34F71C17-BC49-43C2-AAAB-D29F27E145F0}" srcOrd="0" destOrd="0" presId="urn:microsoft.com/office/officeart/2009/3/layout/SubStepProcess"/>
    <dgm:cxn modelId="{DA90E568-661D-4150-BE64-2FE6F1F89C99}" type="presOf" srcId="{58D3A079-D0AF-4547-AA65-8C600A7A9DB7}" destId="{A5F6A929-7428-4D29-9285-5664D58F1C33}" srcOrd="0" destOrd="0" presId="urn:microsoft.com/office/officeart/2009/3/layout/SubStepProcess"/>
    <dgm:cxn modelId="{A5323250-2707-4E65-B177-30CB940A7982}" srcId="{58D3A079-D0AF-4547-AA65-8C600A7A9DB7}" destId="{E4D04173-834F-4C6A-8782-63B0548B6FDD}" srcOrd="0" destOrd="0" parTransId="{12B8E5BA-C03C-498E-AC14-7DBE27E312E7}" sibTransId="{292120ED-C02D-4A8F-8A3B-38D26EF34ACB}"/>
    <dgm:cxn modelId="{7428C173-143B-4509-A045-2A21444128F1}" type="presOf" srcId="{6A4284AC-74A3-4E93-93DD-5C85E355756A}" destId="{2606A2EA-BC66-4EE1-8576-8CC21F56B344}" srcOrd="0" destOrd="0" presId="urn:microsoft.com/office/officeart/2009/3/layout/SubStepProcess"/>
    <dgm:cxn modelId="{EAF2EE54-FAC9-4560-9FF2-670903E5DFFF}" srcId="{58D3A079-D0AF-4547-AA65-8C600A7A9DB7}" destId="{AEEDFC51-DB60-4312-97A9-E6FDFD3B8ACB}" srcOrd="2" destOrd="0" parTransId="{F3AE2F7A-C809-4667-AF13-A00C3DAF0DDF}" sibTransId="{4F97CCE8-85DB-45F2-8DD2-A69A387B09DE}"/>
    <dgm:cxn modelId="{81B1D885-FACE-4658-92D3-7C6D60CA5240}" srcId="{58D3A079-D0AF-4547-AA65-8C600A7A9DB7}" destId="{6BDDDD40-8DCD-4401-A045-1826F9E53292}" srcOrd="1" destOrd="0" parTransId="{8A2BE971-7406-40DC-B8D6-6C13D571138B}" sibTransId="{D9EBF0AF-3E70-4BD1-ACB4-4745AE71529F}"/>
    <dgm:cxn modelId="{4CFCB2AA-686D-4512-A323-065D80EF90DB}" srcId="{58D3A079-D0AF-4547-AA65-8C600A7A9DB7}" destId="{6A4284AC-74A3-4E93-93DD-5C85E355756A}" srcOrd="3" destOrd="0" parTransId="{538187EE-2F73-4BA9-9660-067381AFBAB7}" sibTransId="{1ECFDC11-5EAB-4267-A45E-87C939B9D733}"/>
    <dgm:cxn modelId="{FEFC09D1-5AE2-4536-BBBF-CE6081AACE68}" type="presOf" srcId="{6BDDDD40-8DCD-4401-A045-1826F9E53292}" destId="{27F83CDA-7A8A-404A-B363-28C7C29EA659}" srcOrd="0" destOrd="0" presId="urn:microsoft.com/office/officeart/2009/3/layout/SubStepProcess"/>
    <dgm:cxn modelId="{3D6A48F9-4791-48B3-AD67-8BD400C9DFD7}" srcId="{58D3A079-D0AF-4547-AA65-8C600A7A9DB7}" destId="{E888E3DD-A45B-4336-BF52-75D39F94B8A7}" srcOrd="4" destOrd="0" parTransId="{3D1EF973-96B7-43B8-B0B1-2F7109EEDEC9}" sibTransId="{4595B17B-A391-448A-AACE-C120E210F9B9}"/>
    <dgm:cxn modelId="{6169126E-72B1-4322-B8DE-41EE324AF40D}" type="presParOf" srcId="{A5F6A929-7428-4D29-9285-5664D58F1C33}" destId="{34F71C17-BC49-43C2-AAAB-D29F27E145F0}" srcOrd="0" destOrd="0" presId="urn:microsoft.com/office/officeart/2009/3/layout/SubStepProcess"/>
    <dgm:cxn modelId="{4673E398-7CD9-47E7-9255-13B85FFDA887}" type="presParOf" srcId="{A5F6A929-7428-4D29-9285-5664D58F1C33}" destId="{27F83CDA-7A8A-404A-B363-28C7C29EA659}" srcOrd="1" destOrd="0" presId="urn:microsoft.com/office/officeart/2009/3/layout/SubStepProcess"/>
    <dgm:cxn modelId="{AB325337-B94C-4FC9-858F-7B67839143E1}" type="presParOf" srcId="{A5F6A929-7428-4D29-9285-5664D58F1C33}" destId="{064CAD04-8C49-48D1-8A48-8C9EE2C7A141}" srcOrd="2" destOrd="0" presId="urn:microsoft.com/office/officeart/2009/3/layout/SubStepProcess"/>
    <dgm:cxn modelId="{BDEAEE18-BA33-4E85-9556-3BD12E94F239}" type="presParOf" srcId="{A5F6A929-7428-4D29-9285-5664D58F1C33}" destId="{2606A2EA-BC66-4EE1-8576-8CC21F56B344}" srcOrd="3" destOrd="0" presId="urn:microsoft.com/office/officeart/2009/3/layout/SubStepProcess"/>
    <dgm:cxn modelId="{E82CA7F1-5DFF-4CDB-A111-9354E50C5931}" type="presParOf" srcId="{A5F6A929-7428-4D29-9285-5664D58F1C33}" destId="{A2EDC95B-3999-4BD7-AA2D-DA984DC32943}" srcOrd="4" destOrd="0" presId="urn:microsoft.com/office/officeart/2009/3/layout/SubStepProcess"/>
  </dgm:cxnLst>
  <dgm:bg>
    <a:noFill/>
  </dgm:bg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8D3A079-D0AF-4547-AA65-8C600A7A9DB7}" type="doc">
      <dgm:prSet loTypeId="urn:microsoft.com/office/officeart/2009/3/layout/SubStepProcess" loCatId="process" qsTypeId="urn:microsoft.com/office/officeart/2005/8/quickstyle/simple1" qsCatId="simple" csTypeId="urn:microsoft.com/office/officeart/2005/8/colors/colorful1" csCatId="colorful" phldr="1"/>
      <dgm:spPr/>
    </dgm:pt>
    <dgm:pt modelId="{6A4284AC-74A3-4E93-93DD-5C85E355756A}">
      <dgm:prSet custT="1"/>
      <dgm:spPr/>
      <dgm:t>
        <a:bodyPr/>
        <a:lstStyle/>
        <a:p>
          <a:pPr>
            <a:buFont typeface="+mj-lt"/>
            <a:buNone/>
          </a:pPr>
          <a:r>
            <a:rPr lang="it-IT" sz="1600" b="1">
              <a:latin typeface="Lato" panose="020F0502020204030203" pitchFamily="34" charset="0"/>
            </a:rPr>
            <a:t>9.Presentare</a:t>
          </a:r>
          <a:r>
            <a:rPr lang="it-IT" sz="1600">
              <a:latin typeface="Lato" panose="020F0502020204030203" pitchFamily="34" charset="0"/>
            </a:rPr>
            <a:t> </a:t>
          </a:r>
        </a:p>
        <a:p>
          <a:pPr>
            <a:buFont typeface="+mj-lt"/>
            <a:buNone/>
          </a:pPr>
          <a:r>
            <a:rPr lang="it-IT" sz="1600">
              <a:latin typeface="Lato" panose="020F0502020204030203" pitchFamily="34" charset="0"/>
            </a:rPr>
            <a:t>il Piano a Fondirigenti</a:t>
          </a:r>
        </a:p>
      </dgm:t>
    </dgm:pt>
    <dgm:pt modelId="{538187EE-2F73-4BA9-9660-067381AFBAB7}" type="parTrans" cxnId="{4CFCB2AA-686D-4512-A323-065D80EF90DB}">
      <dgm:prSet/>
      <dgm:spPr/>
      <dgm:t>
        <a:bodyPr/>
        <a:lstStyle/>
        <a:p>
          <a:endParaRPr lang="it-IT" sz="1600"/>
        </a:p>
      </dgm:t>
    </dgm:pt>
    <dgm:pt modelId="{1ECFDC11-5EAB-4267-A45E-87C939B9D733}" type="sibTrans" cxnId="{4CFCB2AA-686D-4512-A323-065D80EF90DB}">
      <dgm:prSet/>
      <dgm:spPr/>
      <dgm:t>
        <a:bodyPr/>
        <a:lstStyle/>
        <a:p>
          <a:endParaRPr lang="it-IT" sz="1600"/>
        </a:p>
      </dgm:t>
    </dgm:pt>
    <dgm:pt modelId="{AEEDFC51-DB60-4312-97A9-E6FDFD3B8ACB}">
      <dgm:prSet custT="1"/>
      <dgm:spPr/>
      <dgm:t>
        <a:bodyPr/>
        <a:lstStyle/>
        <a:p>
          <a:pPr>
            <a:buFont typeface="+mj-lt"/>
            <a:buNone/>
          </a:pPr>
          <a:r>
            <a:rPr lang="it-IT" sz="1600" dirty="0">
              <a:latin typeface="Lato" panose="020F0502020204030203" pitchFamily="34" charset="0"/>
            </a:rPr>
            <a:t>8. </a:t>
          </a:r>
          <a:r>
            <a:rPr lang="it-IT" sz="1600" b="0" dirty="0">
              <a:latin typeface="Lato" panose="020F0502020204030203" pitchFamily="34" charset="0"/>
            </a:rPr>
            <a:t>Eseguire l’upload del Piano</a:t>
          </a:r>
        </a:p>
      </dgm:t>
    </dgm:pt>
    <dgm:pt modelId="{4F97CCE8-85DB-45F2-8DD2-A69A387B09DE}" type="sibTrans" cxnId="{EAF2EE54-FAC9-4560-9FF2-670903E5DFFF}">
      <dgm:prSet/>
      <dgm:spPr/>
      <dgm:t>
        <a:bodyPr/>
        <a:lstStyle/>
        <a:p>
          <a:endParaRPr lang="it-IT" sz="1600"/>
        </a:p>
      </dgm:t>
    </dgm:pt>
    <dgm:pt modelId="{F3AE2F7A-C809-4667-AF13-A00C3DAF0DDF}" type="parTrans" cxnId="{EAF2EE54-FAC9-4560-9FF2-670903E5DFFF}">
      <dgm:prSet/>
      <dgm:spPr/>
      <dgm:t>
        <a:bodyPr/>
        <a:lstStyle/>
        <a:p>
          <a:endParaRPr lang="it-IT" sz="1600"/>
        </a:p>
      </dgm:t>
    </dgm:pt>
    <dgm:pt modelId="{553B821D-79EC-4689-ACD1-6ADD284AA3D4}">
      <dgm:prSet custT="1"/>
      <dgm:spPr/>
      <dgm:t>
        <a:bodyPr/>
        <a:lstStyle/>
        <a:p>
          <a:pPr algn="ctr"/>
          <a:r>
            <a:rPr lang="it-IT" sz="1600" dirty="0">
              <a:latin typeface="Lato"/>
            </a:rPr>
            <a:t>6. Compilare il </a:t>
          </a:r>
          <a:r>
            <a:rPr lang="it-IT" sz="1600" b="1" dirty="0">
              <a:latin typeface="Lato"/>
            </a:rPr>
            <a:t>calendario</a:t>
          </a:r>
        </a:p>
      </dgm:t>
    </dgm:pt>
    <dgm:pt modelId="{D198E546-2BB0-4C1F-9AFB-423BA1599F4C}" type="parTrans" cxnId="{6A2B7395-2301-4448-8B19-9174525AA122}">
      <dgm:prSet/>
      <dgm:spPr/>
      <dgm:t>
        <a:bodyPr/>
        <a:lstStyle/>
        <a:p>
          <a:endParaRPr lang="it-IT" sz="1600"/>
        </a:p>
      </dgm:t>
    </dgm:pt>
    <dgm:pt modelId="{896A4570-D525-485B-B879-46C06F5197C3}" type="sibTrans" cxnId="{6A2B7395-2301-4448-8B19-9174525AA122}">
      <dgm:prSet/>
      <dgm:spPr/>
      <dgm:t>
        <a:bodyPr/>
        <a:lstStyle/>
        <a:p>
          <a:endParaRPr lang="it-IT" sz="1600"/>
        </a:p>
      </dgm:t>
    </dgm:pt>
    <dgm:pt modelId="{C825546F-D4F7-4C75-97B5-9C4161806E3A}">
      <dgm:prSet custT="1"/>
      <dgm:spPr/>
      <dgm:t>
        <a:bodyPr/>
        <a:lstStyle/>
        <a:p>
          <a:r>
            <a:rPr lang="it-IT" sz="16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7. </a:t>
          </a:r>
          <a:r>
            <a:rPr lang="it-IT" sz="1600" dirty="0">
              <a:latin typeface="Lato"/>
            </a:rPr>
            <a:t>Scaricare il pdf del Piano e </a:t>
          </a:r>
          <a:r>
            <a:rPr lang="it-IT" sz="1600" b="1" dirty="0">
              <a:latin typeface="Lato"/>
            </a:rPr>
            <a:t>firmarlo digitalmente in formato </a:t>
          </a:r>
          <a:r>
            <a:rPr lang="it-IT" sz="1600" b="1" dirty="0" err="1">
              <a:latin typeface="Lato"/>
            </a:rPr>
            <a:t>CAdES</a:t>
          </a:r>
          <a:r>
            <a:rPr lang="it-IT" sz="16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 </a:t>
          </a:r>
        </a:p>
      </dgm:t>
    </dgm:pt>
    <dgm:pt modelId="{90EE1ADA-29B1-4BCD-8D75-ADBF3D8AFEBC}" type="parTrans" cxnId="{F2A2D199-A892-41A1-8D5F-92DA0DFFC0F2}">
      <dgm:prSet/>
      <dgm:spPr/>
      <dgm:t>
        <a:bodyPr/>
        <a:lstStyle/>
        <a:p>
          <a:endParaRPr lang="it-IT" sz="1600"/>
        </a:p>
      </dgm:t>
    </dgm:pt>
    <dgm:pt modelId="{EEE63C3F-AACF-40E0-8C18-0D24C419E827}" type="sibTrans" cxnId="{F2A2D199-A892-41A1-8D5F-92DA0DFFC0F2}">
      <dgm:prSet/>
      <dgm:spPr/>
      <dgm:t>
        <a:bodyPr/>
        <a:lstStyle/>
        <a:p>
          <a:endParaRPr lang="it-IT" sz="1600"/>
        </a:p>
      </dgm:t>
    </dgm:pt>
    <dgm:pt modelId="{1C095650-835F-493C-9F67-5CE24C07CDEE}" type="pres">
      <dgm:prSet presAssocID="{58D3A079-D0AF-4547-AA65-8C600A7A9DB7}" presName="Name0" presStyleCnt="0">
        <dgm:presLayoutVars>
          <dgm:chMax val="7"/>
          <dgm:dir/>
          <dgm:animOne val="branch"/>
        </dgm:presLayoutVars>
      </dgm:prSet>
      <dgm:spPr/>
    </dgm:pt>
    <dgm:pt modelId="{06D29E44-3F22-4743-854D-B5BC62D6F637}" type="pres">
      <dgm:prSet presAssocID="{553B821D-79EC-4689-ACD1-6ADD284AA3D4}" presName="parTx1" presStyleLbl="node1" presStyleIdx="0" presStyleCnt="4"/>
      <dgm:spPr/>
    </dgm:pt>
    <dgm:pt modelId="{46756D39-D4FD-49CC-B24E-C2F6C20E73E1}" type="pres">
      <dgm:prSet presAssocID="{C825546F-D4F7-4C75-97B5-9C4161806E3A}" presName="parTx2" presStyleLbl="node1" presStyleIdx="1" presStyleCnt="4"/>
      <dgm:spPr/>
    </dgm:pt>
    <dgm:pt modelId="{7471C665-F489-439C-B632-AD41BF151230}" type="pres">
      <dgm:prSet presAssocID="{AEEDFC51-DB60-4312-97A9-E6FDFD3B8ACB}" presName="parTx3" presStyleLbl="node1" presStyleIdx="2" presStyleCnt="4"/>
      <dgm:spPr/>
    </dgm:pt>
    <dgm:pt modelId="{70079E24-6346-483D-A1D9-9835E61CD87B}" type="pres">
      <dgm:prSet presAssocID="{6A4284AC-74A3-4E93-93DD-5C85E355756A}" presName="parTx4" presStyleLbl="node1" presStyleIdx="3" presStyleCnt="4"/>
      <dgm:spPr/>
    </dgm:pt>
  </dgm:ptLst>
  <dgm:cxnLst>
    <dgm:cxn modelId="{6AC28153-9FD3-4D85-97D1-CDE86B4EDB97}" type="presOf" srcId="{6A4284AC-74A3-4E93-93DD-5C85E355756A}" destId="{70079E24-6346-483D-A1D9-9835E61CD87B}" srcOrd="0" destOrd="0" presId="urn:microsoft.com/office/officeart/2009/3/layout/SubStepProcess"/>
    <dgm:cxn modelId="{EAF2EE54-FAC9-4560-9FF2-670903E5DFFF}" srcId="{58D3A079-D0AF-4547-AA65-8C600A7A9DB7}" destId="{AEEDFC51-DB60-4312-97A9-E6FDFD3B8ACB}" srcOrd="2" destOrd="0" parTransId="{F3AE2F7A-C809-4667-AF13-A00C3DAF0DDF}" sibTransId="{4F97CCE8-85DB-45F2-8DD2-A69A387B09DE}"/>
    <dgm:cxn modelId="{84136A58-16A1-462D-B88F-F36267946B21}" type="presOf" srcId="{AEEDFC51-DB60-4312-97A9-E6FDFD3B8ACB}" destId="{7471C665-F489-439C-B632-AD41BF151230}" srcOrd="0" destOrd="0" presId="urn:microsoft.com/office/officeart/2009/3/layout/SubStepProcess"/>
    <dgm:cxn modelId="{B8918A88-678D-485D-96C2-53E169E32EC2}" type="presOf" srcId="{58D3A079-D0AF-4547-AA65-8C600A7A9DB7}" destId="{1C095650-835F-493C-9F67-5CE24C07CDEE}" srcOrd="0" destOrd="0" presId="urn:microsoft.com/office/officeart/2009/3/layout/SubStepProcess"/>
    <dgm:cxn modelId="{6A2B7395-2301-4448-8B19-9174525AA122}" srcId="{58D3A079-D0AF-4547-AA65-8C600A7A9DB7}" destId="{553B821D-79EC-4689-ACD1-6ADD284AA3D4}" srcOrd="0" destOrd="0" parTransId="{D198E546-2BB0-4C1F-9AFB-423BA1599F4C}" sibTransId="{896A4570-D525-485B-B879-46C06F5197C3}"/>
    <dgm:cxn modelId="{F2A2D199-A892-41A1-8D5F-92DA0DFFC0F2}" srcId="{58D3A079-D0AF-4547-AA65-8C600A7A9DB7}" destId="{C825546F-D4F7-4C75-97B5-9C4161806E3A}" srcOrd="1" destOrd="0" parTransId="{90EE1ADA-29B1-4BCD-8D75-ADBF3D8AFEBC}" sibTransId="{EEE63C3F-AACF-40E0-8C18-0D24C419E827}"/>
    <dgm:cxn modelId="{4CFCB2AA-686D-4512-A323-065D80EF90DB}" srcId="{58D3A079-D0AF-4547-AA65-8C600A7A9DB7}" destId="{6A4284AC-74A3-4E93-93DD-5C85E355756A}" srcOrd="3" destOrd="0" parTransId="{538187EE-2F73-4BA9-9660-067381AFBAB7}" sibTransId="{1ECFDC11-5EAB-4267-A45E-87C939B9D733}"/>
    <dgm:cxn modelId="{A6E67CB8-5AE2-4975-BF9D-88CF0CF06727}" type="presOf" srcId="{C825546F-D4F7-4C75-97B5-9C4161806E3A}" destId="{46756D39-D4FD-49CC-B24E-C2F6C20E73E1}" srcOrd="0" destOrd="0" presId="urn:microsoft.com/office/officeart/2009/3/layout/SubStepProcess"/>
    <dgm:cxn modelId="{61F7B5F6-57EA-4A82-862A-A92C1AB3CDD2}" type="presOf" srcId="{553B821D-79EC-4689-ACD1-6ADD284AA3D4}" destId="{06D29E44-3F22-4743-854D-B5BC62D6F637}" srcOrd="0" destOrd="0" presId="urn:microsoft.com/office/officeart/2009/3/layout/SubStepProcess"/>
    <dgm:cxn modelId="{60B40A11-FDED-414B-B249-8E268E15ADDD}" type="presParOf" srcId="{1C095650-835F-493C-9F67-5CE24C07CDEE}" destId="{06D29E44-3F22-4743-854D-B5BC62D6F637}" srcOrd="0" destOrd="0" presId="urn:microsoft.com/office/officeart/2009/3/layout/SubStepProcess"/>
    <dgm:cxn modelId="{3F654363-2732-4789-8C66-F05795C5B815}" type="presParOf" srcId="{1C095650-835F-493C-9F67-5CE24C07CDEE}" destId="{46756D39-D4FD-49CC-B24E-C2F6C20E73E1}" srcOrd="1" destOrd="0" presId="urn:microsoft.com/office/officeart/2009/3/layout/SubStepProcess"/>
    <dgm:cxn modelId="{2DAC5A65-705C-472E-98E0-3B9219733047}" type="presParOf" srcId="{1C095650-835F-493C-9F67-5CE24C07CDEE}" destId="{7471C665-F489-439C-B632-AD41BF151230}" srcOrd="2" destOrd="0" presId="urn:microsoft.com/office/officeart/2009/3/layout/SubStepProcess"/>
    <dgm:cxn modelId="{8F2C52F7-3F76-4E4C-BB2D-EC7FF6F8D3B5}" type="presParOf" srcId="{1C095650-835F-493C-9F67-5CE24C07CDEE}" destId="{70079E24-6346-483D-A1D9-9835E61CD87B}" srcOrd="3" destOrd="0" presId="urn:microsoft.com/office/officeart/2009/3/layout/SubStepProcess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61F9AF-8C41-4D29-BC4A-6D31A4D41429}">
      <dsp:nvSpPr>
        <dsp:cNvPr id="0" name=""/>
        <dsp:cNvSpPr/>
      </dsp:nvSpPr>
      <dsp:spPr>
        <a:xfrm>
          <a:off x="214179" y="281858"/>
          <a:ext cx="923598" cy="923598"/>
        </a:xfrm>
        <a:prstGeom prst="ellipse">
          <a:avLst/>
        </a:prstGeom>
        <a:gradFill rotWithShape="0">
          <a:gsLst>
            <a:gs pos="0">
              <a:schemeClr val="bg1">
                <a:lumMod val="95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bg1">
                <a:lumMod val="95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bg1">
                <a:lumMod val="95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25BE351C-7DDD-4562-9B19-7884C2A6E024}">
      <dsp:nvSpPr>
        <dsp:cNvPr id="0" name=""/>
        <dsp:cNvSpPr/>
      </dsp:nvSpPr>
      <dsp:spPr>
        <a:xfrm>
          <a:off x="408134" y="475814"/>
          <a:ext cx="535687" cy="5356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54D2D12-9379-431F-B50A-D19B833C1B98}">
      <dsp:nvSpPr>
        <dsp:cNvPr id="0" name=""/>
        <dsp:cNvSpPr/>
      </dsp:nvSpPr>
      <dsp:spPr>
        <a:xfrm>
          <a:off x="1335691" y="281858"/>
          <a:ext cx="2177053" cy="9235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1" kern="12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Risorse: 10 milioni di euro (circa 800 Piani approvabili</a:t>
          </a:r>
          <a:r>
            <a:rPr lang="it-IT" sz="1400" b="1" kern="12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)</a:t>
          </a:r>
          <a:endParaRPr lang="en-US" sz="1400" b="1" kern="1200" dirty="0">
            <a:latin typeface="Lato" panose="020F0502020204030203" pitchFamily="34" charset="0"/>
            <a:ea typeface="Lato" panose="020F0502020204030203" pitchFamily="34" charset="0"/>
            <a:cs typeface="Lato" panose="020F0502020204030203" pitchFamily="34" charset="0"/>
          </a:endParaRPr>
        </a:p>
      </dsp:txBody>
      <dsp:txXfrm>
        <a:off x="1335691" y="281858"/>
        <a:ext cx="2177053" cy="923598"/>
      </dsp:txXfrm>
    </dsp:sp>
    <dsp:sp modelId="{934EFA00-6FBF-468E-8B44-CA7A33263E07}">
      <dsp:nvSpPr>
        <dsp:cNvPr id="0" name=""/>
        <dsp:cNvSpPr/>
      </dsp:nvSpPr>
      <dsp:spPr>
        <a:xfrm>
          <a:off x="3892080" y="281858"/>
          <a:ext cx="923598" cy="923598"/>
        </a:xfrm>
        <a:prstGeom prst="ellipse">
          <a:avLst/>
        </a:prstGeom>
        <a:gradFill rotWithShape="0">
          <a:gsLst>
            <a:gs pos="0">
              <a:schemeClr val="bg1">
                <a:lumMod val="95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bg1">
                <a:lumMod val="95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bg1">
                <a:lumMod val="95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01789355-5557-4144-AEA1-7302673D3E55}">
      <dsp:nvSpPr>
        <dsp:cNvPr id="0" name=""/>
        <dsp:cNvSpPr/>
      </dsp:nvSpPr>
      <dsp:spPr>
        <a:xfrm>
          <a:off x="4086035" y="475814"/>
          <a:ext cx="535687" cy="53568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4A77C4E-A70B-4B61-A181-48CF2730F0FE}">
      <dsp:nvSpPr>
        <dsp:cNvPr id="0" name=""/>
        <dsp:cNvSpPr/>
      </dsp:nvSpPr>
      <dsp:spPr>
        <a:xfrm>
          <a:off x="5013592" y="281858"/>
          <a:ext cx="2177053" cy="9235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1" kern="120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Finanziamento Max: 12.500 € per azienda</a:t>
          </a:r>
          <a:endParaRPr lang="en-US" sz="1600" b="1" kern="1200" dirty="0">
            <a:latin typeface="Lato" panose="020F0502020204030203" pitchFamily="34" charset="0"/>
            <a:ea typeface="Lato" panose="020F0502020204030203" pitchFamily="34" charset="0"/>
            <a:cs typeface="Lato" panose="020F0502020204030203" pitchFamily="34" charset="0"/>
          </a:endParaRPr>
        </a:p>
      </dsp:txBody>
      <dsp:txXfrm>
        <a:off x="5013592" y="281858"/>
        <a:ext cx="2177053" cy="923598"/>
      </dsp:txXfrm>
    </dsp:sp>
    <dsp:sp modelId="{6DF00143-1C6F-433A-A486-309E13FDBF2F}">
      <dsp:nvSpPr>
        <dsp:cNvPr id="0" name=""/>
        <dsp:cNvSpPr/>
      </dsp:nvSpPr>
      <dsp:spPr>
        <a:xfrm>
          <a:off x="7569981" y="281858"/>
          <a:ext cx="923598" cy="923598"/>
        </a:xfrm>
        <a:prstGeom prst="ellipse">
          <a:avLst/>
        </a:prstGeom>
        <a:gradFill rotWithShape="0">
          <a:gsLst>
            <a:gs pos="0">
              <a:schemeClr val="bg1">
                <a:lumMod val="95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bg1">
                <a:lumMod val="95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bg1">
                <a:lumMod val="95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EE78937D-3073-457B-BFE7-71DC21D71869}">
      <dsp:nvSpPr>
        <dsp:cNvPr id="0" name=""/>
        <dsp:cNvSpPr/>
      </dsp:nvSpPr>
      <dsp:spPr>
        <a:xfrm>
          <a:off x="7763936" y="475814"/>
          <a:ext cx="535687" cy="53568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D5DED4A-2C9D-455A-BCAF-0CD8C8063F60}">
      <dsp:nvSpPr>
        <dsp:cNvPr id="0" name=""/>
        <dsp:cNvSpPr/>
      </dsp:nvSpPr>
      <dsp:spPr>
        <a:xfrm>
          <a:off x="8653471" y="281858"/>
          <a:ext cx="2548654" cy="9235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indent="0">
            <a:lnSpc>
              <a:spcPct val="100000"/>
            </a:lnSpc>
            <a:buNone/>
          </a:pPr>
          <a:endParaRPr lang="it-IT" sz="1600" b="1" kern="1200">
            <a:latin typeface="Lato" panose="020F0502020204030203" pitchFamily="34" charset="0"/>
            <a:ea typeface="Lato" panose="020F0502020204030203" pitchFamily="34" charset="0"/>
            <a:cs typeface="Lato" panose="020F0502020204030203" pitchFamily="34" charset="0"/>
          </a:endParaRPr>
        </a:p>
        <a:p>
          <a:pPr indent="0">
            <a:lnSpc>
              <a:spcPct val="100000"/>
            </a:lnSpc>
            <a:buNone/>
          </a:pPr>
          <a:r>
            <a:rPr lang="it-IT" sz="1600" b="1" kern="120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Tipologia di Piani:</a:t>
          </a:r>
        </a:p>
        <a:p>
          <a:pPr indent="0">
            <a:lnSpc>
              <a:spcPct val="100000"/>
            </a:lnSpc>
            <a:buNone/>
          </a:pPr>
          <a:r>
            <a:rPr lang="it-IT" sz="1600" b="1" kern="120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aziendali singoli e aziendali aggregati (min. 3 e max 6 aziende)</a:t>
          </a:r>
          <a:endParaRPr lang="en-US" sz="1600" b="1" kern="1200">
            <a:latin typeface="Lato" panose="020F0502020204030203" pitchFamily="34" charset="0"/>
            <a:ea typeface="Lato" panose="020F0502020204030203" pitchFamily="34" charset="0"/>
            <a:cs typeface="Lato" panose="020F0502020204030203" pitchFamily="34" charset="0"/>
          </a:endParaRPr>
        </a:p>
        <a:p>
          <a:pPr marL="0" lvl="0" indent="0" algn="l" defTabSz="622300">
            <a:spcBef>
              <a:spcPct val="0"/>
            </a:spcBef>
            <a:spcAft>
              <a:spcPct val="35000"/>
            </a:spcAft>
            <a:buNone/>
          </a:pPr>
          <a:endParaRPr lang="en-US" sz="1100" kern="1200" dirty="0"/>
        </a:p>
      </dsp:txBody>
      <dsp:txXfrm>
        <a:off x="8653471" y="281858"/>
        <a:ext cx="2548654" cy="923598"/>
      </dsp:txXfrm>
    </dsp:sp>
    <dsp:sp modelId="{806A6684-BED1-4451-8A65-01FABA2ED041}">
      <dsp:nvSpPr>
        <dsp:cNvPr id="0" name=""/>
        <dsp:cNvSpPr/>
      </dsp:nvSpPr>
      <dsp:spPr>
        <a:xfrm>
          <a:off x="214179" y="2064346"/>
          <a:ext cx="923598" cy="923598"/>
        </a:xfrm>
        <a:prstGeom prst="ellipse">
          <a:avLst/>
        </a:prstGeom>
        <a:gradFill rotWithShape="0">
          <a:gsLst>
            <a:gs pos="0">
              <a:schemeClr val="bg1">
                <a:lumMod val="95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bg1">
                <a:lumMod val="95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bg1">
                <a:lumMod val="95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AC5AB380-BC85-4943-8512-1DB32C00FC00}">
      <dsp:nvSpPr>
        <dsp:cNvPr id="0" name=""/>
        <dsp:cNvSpPr/>
      </dsp:nvSpPr>
      <dsp:spPr>
        <a:xfrm>
          <a:off x="408134" y="2258301"/>
          <a:ext cx="535687" cy="535687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DC34A3B-2FBA-474B-84B6-27FCFFE34205}">
      <dsp:nvSpPr>
        <dsp:cNvPr id="0" name=""/>
        <dsp:cNvSpPr/>
      </dsp:nvSpPr>
      <dsp:spPr>
        <a:xfrm>
          <a:off x="1335691" y="2064346"/>
          <a:ext cx="2177053" cy="9235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1" kern="120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Condizioni di accesso: Aziende e Associazioni dei Soci aderenti /neo aderenti.</a:t>
          </a:r>
        </a:p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1" kern="120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Iscrizione provvisoria entro il 30 aprile 2025</a:t>
          </a:r>
          <a:endParaRPr lang="en-US" sz="1600" b="1" kern="1200" dirty="0">
            <a:latin typeface="Lato" panose="020F0502020204030203" pitchFamily="34" charset="0"/>
            <a:ea typeface="Lato" panose="020F0502020204030203" pitchFamily="34" charset="0"/>
            <a:cs typeface="Lato" panose="020F0502020204030203" pitchFamily="34" charset="0"/>
          </a:endParaRPr>
        </a:p>
      </dsp:txBody>
      <dsp:txXfrm>
        <a:off x="1335691" y="2064346"/>
        <a:ext cx="2177053" cy="923598"/>
      </dsp:txXfrm>
    </dsp:sp>
    <dsp:sp modelId="{BDF3B5A3-B01F-4754-8D01-AEB5B22A0EAA}">
      <dsp:nvSpPr>
        <dsp:cNvPr id="0" name=""/>
        <dsp:cNvSpPr/>
      </dsp:nvSpPr>
      <dsp:spPr>
        <a:xfrm>
          <a:off x="4013339" y="3659400"/>
          <a:ext cx="923598" cy="923598"/>
        </a:xfrm>
        <a:prstGeom prst="ellipse">
          <a:avLst/>
        </a:prstGeom>
        <a:gradFill rotWithShape="0">
          <a:gsLst>
            <a:gs pos="0">
              <a:schemeClr val="bg1">
                <a:lumMod val="95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bg1">
                <a:lumMod val="95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bg1">
                <a:lumMod val="95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A5D81239-8A29-4F50-8690-9606E718E015}">
      <dsp:nvSpPr>
        <dsp:cNvPr id="0" name=""/>
        <dsp:cNvSpPr/>
      </dsp:nvSpPr>
      <dsp:spPr>
        <a:xfrm>
          <a:off x="4207304" y="3825368"/>
          <a:ext cx="535687" cy="535687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16F9A83-19D9-4C2F-A9AD-9241ECC618CE}">
      <dsp:nvSpPr>
        <dsp:cNvPr id="0" name=""/>
        <dsp:cNvSpPr/>
      </dsp:nvSpPr>
      <dsp:spPr>
        <a:xfrm>
          <a:off x="5042678" y="3566117"/>
          <a:ext cx="2467777" cy="9235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1" kern="120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Premialità: 4 Punti aggiuntivi per le PI</a:t>
          </a:r>
          <a:endParaRPr lang="en-US" sz="1600" b="1" kern="1200" dirty="0">
            <a:latin typeface="Lato" panose="020F0502020204030203" pitchFamily="34" charset="0"/>
            <a:ea typeface="Lato" panose="020F0502020204030203" pitchFamily="34" charset="0"/>
            <a:cs typeface="Lato" panose="020F0502020204030203" pitchFamily="34" charset="0"/>
          </a:endParaRPr>
        </a:p>
      </dsp:txBody>
      <dsp:txXfrm>
        <a:off x="5042678" y="3566117"/>
        <a:ext cx="2467777" cy="923598"/>
      </dsp:txXfrm>
    </dsp:sp>
    <dsp:sp modelId="{9A2EF620-A5A1-48A8-A269-8BADA0F10AF4}">
      <dsp:nvSpPr>
        <dsp:cNvPr id="0" name=""/>
        <dsp:cNvSpPr/>
      </dsp:nvSpPr>
      <dsp:spPr>
        <a:xfrm>
          <a:off x="397081" y="3650072"/>
          <a:ext cx="923598" cy="923598"/>
        </a:xfrm>
        <a:prstGeom prst="ellipse">
          <a:avLst/>
        </a:prstGeom>
        <a:gradFill rotWithShape="0">
          <a:gsLst>
            <a:gs pos="0">
              <a:schemeClr val="bg1">
                <a:lumMod val="95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bg1">
                <a:lumMod val="95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bg1">
                <a:lumMod val="95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077EB4BC-B532-4105-9CE6-BA3BAEBD1EDB}">
      <dsp:nvSpPr>
        <dsp:cNvPr id="0" name=""/>
        <dsp:cNvSpPr/>
      </dsp:nvSpPr>
      <dsp:spPr>
        <a:xfrm>
          <a:off x="591030" y="3825368"/>
          <a:ext cx="535687" cy="535687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2013345-11CF-4BFE-A875-D7430FA453F3}">
      <dsp:nvSpPr>
        <dsp:cNvPr id="0" name=""/>
        <dsp:cNvSpPr/>
      </dsp:nvSpPr>
      <dsp:spPr>
        <a:xfrm>
          <a:off x="1418197" y="3622087"/>
          <a:ext cx="2177053" cy="9235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1" kern="120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Soglia per l’approvazione: 75/100</a:t>
          </a:r>
          <a:endParaRPr lang="it-IT" sz="1600" b="1" kern="1200" dirty="0">
            <a:latin typeface="Lato" panose="020F0502020204030203" pitchFamily="34" charset="0"/>
            <a:ea typeface="Lato" panose="020F0502020204030203" pitchFamily="34" charset="0"/>
            <a:cs typeface="Lato" panose="020F0502020204030203" pitchFamily="34" charset="0"/>
          </a:endParaRPr>
        </a:p>
      </dsp:txBody>
      <dsp:txXfrm>
        <a:off x="1418197" y="3622087"/>
        <a:ext cx="2177053" cy="923598"/>
      </dsp:txXfrm>
    </dsp:sp>
    <dsp:sp modelId="{2E13E689-1858-48A7-93D1-A62B9717BF9E}">
      <dsp:nvSpPr>
        <dsp:cNvPr id="0" name=""/>
        <dsp:cNvSpPr/>
      </dsp:nvSpPr>
      <dsp:spPr>
        <a:xfrm>
          <a:off x="7592456" y="1897330"/>
          <a:ext cx="923598" cy="923598"/>
        </a:xfrm>
        <a:prstGeom prst="ellipse">
          <a:avLst/>
        </a:prstGeom>
        <a:gradFill rotWithShape="0">
          <a:gsLst>
            <a:gs pos="0">
              <a:schemeClr val="bg1">
                <a:lumMod val="95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bg1">
                <a:lumMod val="95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bg1">
                <a:lumMod val="95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4231CF61-B5B6-4B6C-90C5-F5B0BA13FD5C}">
      <dsp:nvSpPr>
        <dsp:cNvPr id="0" name=""/>
        <dsp:cNvSpPr/>
      </dsp:nvSpPr>
      <dsp:spPr>
        <a:xfrm>
          <a:off x="7777078" y="2072627"/>
          <a:ext cx="535687" cy="535687"/>
        </a:xfrm>
        <a:prstGeom prst="rect">
          <a:avLst/>
        </a:prstGeom>
        <a:blipFill rotWithShape="1"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F1791BC-DE55-4871-AA7E-8069E483058E}">
      <dsp:nvSpPr>
        <dsp:cNvPr id="0" name=""/>
        <dsp:cNvSpPr/>
      </dsp:nvSpPr>
      <dsp:spPr>
        <a:xfrm>
          <a:off x="8723283" y="1860016"/>
          <a:ext cx="2177053" cy="9235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1" kern="120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Destinatari: </a:t>
          </a:r>
          <a:r>
            <a:rPr lang="it-IT" sz="1600" b="1" kern="1200" noProof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  <a:sym typeface="Wingdings" panose="05000000000000000000" pitchFamily="2" charset="2"/>
            </a:rPr>
            <a:t>Dirigenti occupati presso le aziende aderenti. </a:t>
          </a:r>
        </a:p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1" kern="120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Ammessi gli uditori.</a:t>
          </a:r>
          <a:endParaRPr lang="it-IT" sz="1600" b="1" kern="1200" dirty="0">
            <a:latin typeface="Lato" panose="020F0502020204030203" pitchFamily="34" charset="0"/>
            <a:ea typeface="Lato" panose="020F0502020204030203" pitchFamily="34" charset="0"/>
            <a:cs typeface="Lato" panose="020F0502020204030203" pitchFamily="34" charset="0"/>
          </a:endParaRPr>
        </a:p>
      </dsp:txBody>
      <dsp:txXfrm>
        <a:off x="8723283" y="1860016"/>
        <a:ext cx="2177053" cy="923598"/>
      </dsp:txXfrm>
    </dsp:sp>
    <dsp:sp modelId="{D8B041E6-5D4D-461A-9B17-B1F13255A1DD}">
      <dsp:nvSpPr>
        <dsp:cNvPr id="0" name=""/>
        <dsp:cNvSpPr/>
      </dsp:nvSpPr>
      <dsp:spPr>
        <a:xfrm>
          <a:off x="3938721" y="1915986"/>
          <a:ext cx="923598" cy="923598"/>
        </a:xfrm>
        <a:prstGeom prst="ellipse">
          <a:avLst/>
        </a:prstGeom>
        <a:gradFill rotWithShape="0">
          <a:gsLst>
            <a:gs pos="0">
              <a:schemeClr val="bg1">
                <a:lumMod val="95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bg1">
                <a:lumMod val="95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bg1">
                <a:lumMod val="95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A5467C63-5B9A-4EB0-B6DB-945393DCF5EB}">
      <dsp:nvSpPr>
        <dsp:cNvPr id="0" name=""/>
        <dsp:cNvSpPr/>
      </dsp:nvSpPr>
      <dsp:spPr>
        <a:xfrm>
          <a:off x="4132672" y="2068641"/>
          <a:ext cx="535687" cy="535687"/>
        </a:xfrm>
        <a:prstGeom prst="rect">
          <a:avLst/>
        </a:prstGeom>
        <a:blipFill>
          <a:blip xmlns:r="http://schemas.openxmlformats.org/officeDocument/2006/relationships"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BC741DA-799B-48F1-BB1F-5DE0ECC8970D}">
      <dsp:nvSpPr>
        <dsp:cNvPr id="0" name=""/>
        <dsp:cNvSpPr/>
      </dsp:nvSpPr>
      <dsp:spPr>
        <a:xfrm>
          <a:off x="5010806" y="1975882"/>
          <a:ext cx="2177053" cy="9235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Esclusioni: </a:t>
          </a:r>
          <a:r>
            <a:rPr lang="it-IT" sz="1600" b="1" kern="120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GI beneficiarie di un finanziamento Avviso 1/24 e PMI beneficiarie di un finanziamento Avviso 2/24</a:t>
          </a:r>
          <a:endParaRPr lang="it-IT" sz="1600" b="1" kern="1200" dirty="0">
            <a:latin typeface="Lato" panose="020F0502020204030203" pitchFamily="34" charset="0"/>
            <a:ea typeface="Lato" panose="020F0502020204030203" pitchFamily="34" charset="0"/>
            <a:cs typeface="Lato" panose="020F0502020204030203" pitchFamily="34" charset="0"/>
          </a:endParaRPr>
        </a:p>
      </dsp:txBody>
      <dsp:txXfrm>
        <a:off x="5010806" y="1975882"/>
        <a:ext cx="2177053" cy="92359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F71C17-BC49-43C2-AAAB-D29F27E145F0}">
      <dsp:nvSpPr>
        <dsp:cNvPr id="0" name=""/>
        <dsp:cNvSpPr/>
      </dsp:nvSpPr>
      <dsp:spPr>
        <a:xfrm>
          <a:off x="1104" y="279116"/>
          <a:ext cx="1809885" cy="180988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dirty="0">
              <a:latin typeface="Lato"/>
            </a:rPr>
            <a:t>1. Aggiornare e salvare il profilo aziendale </a:t>
          </a:r>
        </a:p>
      </dsp:txBody>
      <dsp:txXfrm>
        <a:off x="266156" y="544168"/>
        <a:ext cx="1279781" cy="1279781"/>
      </dsp:txXfrm>
    </dsp:sp>
    <dsp:sp modelId="{27F83CDA-7A8A-404A-B363-28C7C29EA659}">
      <dsp:nvSpPr>
        <dsp:cNvPr id="0" name=""/>
        <dsp:cNvSpPr/>
      </dsp:nvSpPr>
      <dsp:spPr>
        <a:xfrm>
          <a:off x="1810990" y="279116"/>
          <a:ext cx="1809885" cy="180988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it-IT" sz="1600" kern="1200" dirty="0">
              <a:latin typeface="Lato" panose="020F0502020204030203" pitchFamily="34" charset="0"/>
            </a:rPr>
            <a:t>2. Cliccare su </a:t>
          </a:r>
          <a:r>
            <a:rPr lang="it-IT" sz="1600" b="1" kern="1200" dirty="0">
              <a:latin typeface="Lato" panose="020F0502020204030203" pitchFamily="34" charset="0"/>
            </a:rPr>
            <a:t>nuovo Piano </a:t>
          </a:r>
          <a:r>
            <a:rPr lang="it-IT" sz="1600" kern="1200" dirty="0">
              <a:latin typeface="Lato" panose="020F0502020204030203" pitchFamily="34" charset="0"/>
            </a:rPr>
            <a:t>-</a:t>
          </a:r>
          <a:r>
            <a:rPr lang="it-IT" sz="1600" b="1" kern="1200" dirty="0">
              <a:latin typeface="Lato" panose="020F0502020204030203" pitchFamily="34" charset="0"/>
            </a:rPr>
            <a:t>Avviso</a:t>
          </a:r>
          <a:r>
            <a:rPr lang="it-IT" sz="1600" kern="1200" dirty="0">
              <a:latin typeface="Lato" panose="020F0502020204030203" pitchFamily="34" charset="0"/>
            </a:rPr>
            <a:t> 1</a:t>
          </a:r>
          <a:r>
            <a:rPr lang="it-IT" sz="1600" b="1" kern="1200" dirty="0">
              <a:latin typeface="Lato" panose="020F0502020204030203" pitchFamily="34" charset="0"/>
            </a:rPr>
            <a:t>/2025</a:t>
          </a:r>
          <a:endParaRPr lang="it-IT" sz="1600" kern="1200" dirty="0">
            <a:latin typeface="Lato" panose="020F0502020204030203" pitchFamily="34" charset="0"/>
          </a:endParaRPr>
        </a:p>
      </dsp:txBody>
      <dsp:txXfrm>
        <a:off x="2076042" y="544168"/>
        <a:ext cx="1279781" cy="1279781"/>
      </dsp:txXfrm>
    </dsp:sp>
    <dsp:sp modelId="{064CAD04-8C49-48D1-8A48-8C9EE2C7A141}">
      <dsp:nvSpPr>
        <dsp:cNvPr id="0" name=""/>
        <dsp:cNvSpPr/>
      </dsp:nvSpPr>
      <dsp:spPr>
        <a:xfrm>
          <a:off x="3620875" y="279116"/>
          <a:ext cx="1809885" cy="180988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it-IT" sz="1600" kern="1200" dirty="0">
              <a:latin typeface="Lato" panose="020F0502020204030203" pitchFamily="34" charset="0"/>
            </a:rPr>
            <a:t>3. Compilare il </a:t>
          </a:r>
          <a:r>
            <a:rPr lang="it-IT" sz="1600" b="1" kern="1200" dirty="0">
              <a:latin typeface="Lato" panose="020F0502020204030203" pitchFamily="34" charset="0"/>
            </a:rPr>
            <a:t>Piano formativo</a:t>
          </a:r>
        </a:p>
      </dsp:txBody>
      <dsp:txXfrm>
        <a:off x="3885927" y="544168"/>
        <a:ext cx="1279781" cy="1279781"/>
      </dsp:txXfrm>
    </dsp:sp>
    <dsp:sp modelId="{2606A2EA-BC66-4EE1-8576-8CC21F56B344}">
      <dsp:nvSpPr>
        <dsp:cNvPr id="0" name=""/>
        <dsp:cNvSpPr/>
      </dsp:nvSpPr>
      <dsp:spPr>
        <a:xfrm>
          <a:off x="5430761" y="279116"/>
          <a:ext cx="1809885" cy="1809885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it-IT" sz="1600" b="0" kern="1200" dirty="0">
              <a:latin typeface="Lato" panose="020F0502020204030203" pitchFamily="34" charset="0"/>
            </a:rPr>
            <a:t>4. Terminare compilazione e cliccare su </a:t>
          </a:r>
          <a:r>
            <a:rPr lang="it-IT" sz="1600" b="1" kern="1200" dirty="0">
              <a:latin typeface="Lato" panose="020F0502020204030203" pitchFamily="34" charset="0"/>
            </a:rPr>
            <a:t>invia in condivisione</a:t>
          </a:r>
          <a:r>
            <a:rPr lang="it-IT" sz="1600" kern="1200" dirty="0">
              <a:latin typeface="Lato" panose="020F0502020204030203" pitchFamily="34" charset="0"/>
            </a:rPr>
            <a:t> </a:t>
          </a:r>
        </a:p>
      </dsp:txBody>
      <dsp:txXfrm>
        <a:off x="5695813" y="544168"/>
        <a:ext cx="1279781" cy="1279781"/>
      </dsp:txXfrm>
    </dsp:sp>
    <dsp:sp modelId="{A2EDC95B-3999-4BD7-AA2D-DA984DC32943}">
      <dsp:nvSpPr>
        <dsp:cNvPr id="0" name=""/>
        <dsp:cNvSpPr/>
      </dsp:nvSpPr>
      <dsp:spPr>
        <a:xfrm>
          <a:off x="7240646" y="279116"/>
          <a:ext cx="1809885" cy="1809885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it-IT" sz="1600" kern="1200">
              <a:latin typeface="Lato" panose="020F0502020204030203" pitchFamily="34" charset="0"/>
            </a:rPr>
            <a:t> 5. Attendere l'esito della c</a:t>
          </a:r>
          <a:r>
            <a:rPr lang="it-IT" sz="1600" b="1" kern="1200">
              <a:latin typeface="Lato" panose="020F0502020204030203" pitchFamily="34" charset="0"/>
            </a:rPr>
            <a:t>ondivisione </a:t>
          </a:r>
          <a:endParaRPr lang="it-IT" sz="1600" kern="1200">
            <a:latin typeface="Lato" panose="020F0502020204030203" pitchFamily="34" charset="0"/>
          </a:endParaRPr>
        </a:p>
      </dsp:txBody>
      <dsp:txXfrm>
        <a:off x="7505698" y="544168"/>
        <a:ext cx="1279781" cy="127978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D29E44-3F22-4743-854D-B5BC62D6F637}">
      <dsp:nvSpPr>
        <dsp:cNvPr id="0" name=""/>
        <dsp:cNvSpPr/>
      </dsp:nvSpPr>
      <dsp:spPr>
        <a:xfrm>
          <a:off x="69273" y="0"/>
          <a:ext cx="2124363" cy="212436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dirty="0">
              <a:latin typeface="Lato"/>
            </a:rPr>
            <a:t>6. Compilare il </a:t>
          </a:r>
          <a:r>
            <a:rPr lang="it-IT" sz="1600" b="1" kern="1200" dirty="0">
              <a:latin typeface="Lato"/>
            </a:rPr>
            <a:t>calendario</a:t>
          </a:r>
        </a:p>
      </dsp:txBody>
      <dsp:txXfrm>
        <a:off x="380379" y="311106"/>
        <a:ext cx="1502151" cy="1502151"/>
      </dsp:txXfrm>
    </dsp:sp>
    <dsp:sp modelId="{46756D39-D4FD-49CC-B24E-C2F6C20E73E1}">
      <dsp:nvSpPr>
        <dsp:cNvPr id="0" name=""/>
        <dsp:cNvSpPr/>
      </dsp:nvSpPr>
      <dsp:spPr>
        <a:xfrm>
          <a:off x="2193636" y="0"/>
          <a:ext cx="2124363" cy="212436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7. </a:t>
          </a:r>
          <a:r>
            <a:rPr lang="it-IT" sz="1600" kern="1200" dirty="0">
              <a:latin typeface="Lato"/>
            </a:rPr>
            <a:t>Scaricare il pdf del Piano e </a:t>
          </a:r>
          <a:r>
            <a:rPr lang="it-IT" sz="1600" b="1" kern="1200" dirty="0">
              <a:latin typeface="Lato"/>
            </a:rPr>
            <a:t>firmarlo digitalmente in formato </a:t>
          </a:r>
          <a:r>
            <a:rPr lang="it-IT" sz="1600" b="1" kern="1200" dirty="0" err="1">
              <a:latin typeface="Lato"/>
            </a:rPr>
            <a:t>CAdES</a:t>
          </a:r>
          <a:r>
            <a:rPr lang="it-IT" sz="1600" kern="12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rPr>
            <a:t> </a:t>
          </a:r>
        </a:p>
      </dsp:txBody>
      <dsp:txXfrm>
        <a:off x="2504742" y="311106"/>
        <a:ext cx="1502151" cy="1502151"/>
      </dsp:txXfrm>
    </dsp:sp>
    <dsp:sp modelId="{7471C665-F489-439C-B632-AD41BF151230}">
      <dsp:nvSpPr>
        <dsp:cNvPr id="0" name=""/>
        <dsp:cNvSpPr/>
      </dsp:nvSpPr>
      <dsp:spPr>
        <a:xfrm>
          <a:off x="4317999" y="0"/>
          <a:ext cx="2124363" cy="2124363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it-IT" sz="1600" kern="1200" dirty="0">
              <a:latin typeface="Lato" panose="020F0502020204030203" pitchFamily="34" charset="0"/>
            </a:rPr>
            <a:t>8. </a:t>
          </a:r>
          <a:r>
            <a:rPr lang="it-IT" sz="1600" b="0" kern="1200" dirty="0">
              <a:latin typeface="Lato" panose="020F0502020204030203" pitchFamily="34" charset="0"/>
            </a:rPr>
            <a:t>Eseguire l’upload del Piano</a:t>
          </a:r>
        </a:p>
      </dsp:txBody>
      <dsp:txXfrm>
        <a:off x="4629105" y="311106"/>
        <a:ext cx="1502151" cy="1502151"/>
      </dsp:txXfrm>
    </dsp:sp>
    <dsp:sp modelId="{70079E24-6346-483D-A1D9-9835E61CD87B}">
      <dsp:nvSpPr>
        <dsp:cNvPr id="0" name=""/>
        <dsp:cNvSpPr/>
      </dsp:nvSpPr>
      <dsp:spPr>
        <a:xfrm>
          <a:off x="6442362" y="0"/>
          <a:ext cx="2124363" cy="212436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it-IT" sz="1600" b="1" kern="1200">
              <a:latin typeface="Lato" panose="020F0502020204030203" pitchFamily="34" charset="0"/>
            </a:rPr>
            <a:t>9.Presentare</a:t>
          </a:r>
          <a:r>
            <a:rPr lang="it-IT" sz="1600" kern="1200">
              <a:latin typeface="Lato" panose="020F0502020204030203" pitchFamily="34" charset="0"/>
            </a:rPr>
            <a:t>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it-IT" sz="1600" kern="1200">
              <a:latin typeface="Lato" panose="020F0502020204030203" pitchFamily="34" charset="0"/>
            </a:rPr>
            <a:t>il Piano a Fondirigenti</a:t>
          </a:r>
        </a:p>
      </dsp:txBody>
      <dsp:txXfrm>
        <a:off x="6753468" y="311106"/>
        <a:ext cx="1502151" cy="15021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SubStepProcess">
  <dgm:title val=""/>
  <dgm:desc val=""/>
  <dgm:catLst>
    <dgm:cat type="process" pri="122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61" srcId="1" destId="11" srcOrd="0" destOrd="0"/>
        <dgm:cxn modelId="62" srcId="1" destId="12" srcOrd="1" destOrd="0"/>
        <dgm:cxn modelId="7" srcId="0" destId="2" srcOrd="0" destOrd="0"/>
        <dgm:cxn modelId="8" srcId="0" destId="3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8" srcId="0" destId="1" srcOrd="0" destOrd="0"/>
        <dgm:cxn modelId="81" srcId="1" destId="11" srcOrd="0" destOrd="0"/>
        <dgm:cxn modelId="82" srcId="1" destId="12" srcOrd="1" destOrd="0"/>
        <dgm:cxn modelId="9" srcId="0" destId="2" srcOrd="0" destOrd="0"/>
        <dgm:cxn modelId="10" srcId="0" destId="3" srcOrd="0" destOrd="0"/>
        <dgm:cxn modelId="11" srcId="0" destId="4" srcOrd="0" destOrd="0"/>
      </dgm:cxnLst>
      <dgm:bg/>
      <dgm:whole/>
    </dgm:dataModel>
  </dgm:clrData>
  <dgm:layoutNode name="Name0">
    <dgm:varLst>
      <dgm:chMax val="7"/>
      <dgm:dir/>
      <dgm:animOne val="branch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Tx1" refType="w"/>
      <dgm:constr type="w" for="ch" forName="chLin1" refType="w" refFor="ch" refForName="parTx1" fact="1.38"/>
      <dgm:constr type="h" for="ch" forName="chLin1" refType="h"/>
      <dgm:constr type="w" for="ch" forName="spPre1" refType="w" fact="0.27"/>
      <dgm:constr type="w" for="ch" forName="spPost1" refType="w" fact="0.27"/>
      <dgm:constr type="h" for="ch" forName="spPre1" refType="h"/>
      <dgm:constr type="h" for="ch" forName="spPost1" refType="h"/>
      <dgm:constr type="primFontSz" for="ch" forName="parTx1" val="65"/>
      <dgm:constr type="primFontSz" for="des" forName="desTx1" refType="primFontSz" refFor="ch" refForName="parTx1" fact="0.78"/>
      <dgm:constr type="primFontSz" for="des" forName="desTx1" op="equ"/>
      <dgm:constr type="w" for="ch" forName="parTx2" refType="w"/>
      <dgm:constr type="w" for="ch" forName="chLin2" refType="w" refFor="ch" refForName="parTx2" fact="1.38"/>
      <dgm:constr type="h" for="ch" forName="chLin2" refType="h"/>
      <dgm:constr type="w" for="ch" forName="spPre2" refType="w" fact="0.54"/>
      <dgm:constr type="w" for="ch" forName="spPost2" refType="w" fact="0.54"/>
      <dgm:constr type="h" for="ch" forName="spPre2" refType="h"/>
      <dgm:constr type="h" for="ch" forName="spPost2" refType="h"/>
      <dgm:constr type="primFontSz" for="ch" forName="parTx2" refType="primFontSz" refFor="ch" refForName="parTx1" op="equ"/>
      <dgm:constr type="primFontSz" for="des" forName="desTx2" refType="primFontSz" refFor="des" refForName="desTx1" op="equ"/>
      <dgm:constr type="w" for="ch" forName="parTx3" refType="w"/>
      <dgm:constr type="w" for="ch" forName="chLin3" refType="w" refFor="ch" refForName="parTx3" fact="1.38"/>
      <dgm:constr type="h" for="ch" forName="chLin3" refType="h"/>
      <dgm:constr type="w" for="ch" forName="spPre3" refType="w" fact="0.54"/>
      <dgm:constr type="w" for="ch" forName="spPost3" refType="w" fact="0.54"/>
      <dgm:constr type="h" for="ch" forName="spPre3" refType="h"/>
      <dgm:constr type="h" for="ch" forName="spPost3" refType="h"/>
      <dgm:constr type="primFontSz" for="ch" forName="parTx3" refType="primFontSz" refFor="ch" refForName="parTx1" op="equ"/>
      <dgm:constr type="primFontSz" for="des" forName="desTx3" refType="primFontSz" refFor="des" refForName="desTx1" op="equ"/>
      <dgm:constr type="w" for="ch" forName="parTx4" refType="w"/>
      <dgm:constr type="w" for="ch" forName="chLin4" refType="w" refFor="ch" refForName="parTx4" fact="1.38"/>
      <dgm:constr type="h" for="ch" forName="chLin4" refType="h"/>
      <dgm:constr type="w" for="ch" forName="spPre4" refType="w" fact="0.54"/>
      <dgm:constr type="w" for="ch" forName="spPost4" refType="w" fact="0.54"/>
      <dgm:constr type="h" for="ch" forName="spPre4" refType="h"/>
      <dgm:constr type="h" for="ch" forName="spPost4" refType="h"/>
      <dgm:constr type="primFontSz" for="ch" forName="parTx4" refType="primFontSz" refFor="ch" refForName="parTx1" op="equ"/>
      <dgm:constr type="primFontSz" for="des" forName="desTx4" refType="primFontSz" refFor="des" refForName="desTx1" op="equ"/>
      <dgm:constr type="w" for="ch" forName="parTx5" refType="w"/>
      <dgm:constr type="w" for="ch" forName="chLin5" refType="w" refFor="ch" refForName="parTx5" fact="1.38"/>
      <dgm:constr type="h" for="ch" forName="chLin5" refType="h"/>
      <dgm:constr type="w" for="ch" forName="spPre5" refType="w" fact="0.54"/>
      <dgm:constr type="w" for="ch" forName="spPost5" refType="w" fact="0.54"/>
      <dgm:constr type="h" for="ch" forName="spPre5" refType="h"/>
      <dgm:constr type="h" for="ch" forName="spPost5" refType="h"/>
      <dgm:constr type="primFontSz" for="ch" forName="parTx5" refType="primFontSz" refFor="ch" refForName="parTx1" op="equ"/>
      <dgm:constr type="primFontSz" for="des" forName="desTx5" refType="primFontSz" refFor="des" refForName="desTx1" op="equ"/>
      <dgm:constr type="w" for="ch" forName="parTx6" refType="w"/>
      <dgm:constr type="w" for="ch" forName="chLin6" refType="w" refFor="ch" refForName="parTx6" fact="1.38"/>
      <dgm:constr type="h" for="ch" forName="chLin6" refType="h"/>
      <dgm:constr type="w" for="ch" forName="spPre6" refType="w" fact="0.54"/>
      <dgm:constr type="w" for="ch" forName="spPost6" refType="w" fact="0.54"/>
      <dgm:constr type="h" for="ch" forName="spPre6" refType="h"/>
      <dgm:constr type="h" for="ch" forName="spPost6" refType="h"/>
      <dgm:constr type="primFontSz" for="ch" forName="parTx6" refType="primFontSz" refFor="ch" refForName="parTx1" op="equ"/>
      <dgm:constr type="primFontSz" for="des" forName="desTx6" refType="primFontSz" refFor="des" refForName="desTx1" op="equ"/>
      <dgm:constr type="w" for="ch" forName="parTx7" refType="w"/>
      <dgm:constr type="w" for="ch" forName="chLin7" refType="w" refFor="ch" refForName="parTx7" fact="1.38"/>
      <dgm:constr type="h" for="ch" forName="chLin7" refType="h"/>
      <dgm:constr type="w" for="ch" forName="spPre7" refType="w" fact="0.54"/>
      <dgm:constr type="w" for="ch" forName="spPost7" refType="w" fact="0.54"/>
      <dgm:constr type="h" for="ch" forName="spPre7" refType="h"/>
      <dgm:constr type="h" for="ch" forName="spPost7" refType="h"/>
      <dgm:constr type="primFontSz" for="ch" forName="parTx7" refType="primFontSz" refFor="ch" refForName="parTx1" op="equ"/>
      <dgm:constr type="primFontSz" for="des" forName="desTx7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parTx1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7">
            <dgm:if name="Name8" axis="ch" ptType="node" func="cnt" op="gte" val="1">
              <dgm:layoutNode name="spPre1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1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1" refType="w" fact="0.77"/>
                  <dgm:constr type="w" for="ch" forName="top1" refType="w" refFor="ch" refForName="txAndLines1" fact="0.78"/>
                </dgm:constrLst>
                <dgm:forEach name="Name9" axis="ch">
                  <dgm:forEach name="Name10" axis="self" ptType="parTrans">
                    <dgm:layoutNode name="Name11" styleLbl="parChTrans1D1">
                      <dgm:choose name="Name12">
                        <dgm:if name="Name13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1"/>
                          </dgm:alg>
                        </dgm:if>
                        <dgm:else name="Name14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1"/>
                            <dgm:param type="dstNode" val="anchor1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5" axis="self" ptType="node">
                    <dgm:choose name="Name16">
                      <dgm:if name="Name17" axis="par ch" ptType="node node" func="cnt" op="equ" val="1">
                        <dgm:layoutNode name="top1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8"/>
                    </dgm:choose>
                    <dgm:layoutNode name="txAndLines1">
                      <dgm:choose name="Name19">
                        <dgm:if name="Name20" func="var" arg="dir" op="equ" val="norm">
                          <dgm:alg type="lin"/>
                        </dgm:if>
                        <dgm:else name="Name21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22">
                        <dgm:if name="Name23" axis="root ch" ptType="all node" func="cnt" op="gte" val="2">
                          <dgm:constrLst>
                            <dgm:constr type="w" for="ch" forName="anchor1" refType="w"/>
                            <dgm:constr type="w" for="ch" forName="backup1" refType="w" fact="-1"/>
                            <dgm:constr type="w" for="ch" forName="preLine1" refType="w" fact="0.11"/>
                            <dgm:constr type="w" for="ch" forName="desTx1" refType="w" fact="0.78"/>
                            <dgm:constr type="w" for="ch" forName="postLine1" refType="w" fact="0.11"/>
                          </dgm:constrLst>
                        </dgm:if>
                        <dgm:else name="Name24">
                          <dgm:constrLst>
                            <dgm:constr type="w" for="ch" forName="anchor1" refType="w" fact="0.89"/>
                            <dgm:constr type="w" for="ch" forName="backup1" refType="w" fact="-0.89"/>
                            <dgm:constr type="w" for="ch" forName="preLine1" refType="w" fact="0.11"/>
                            <dgm:constr type="w" for="ch" forName="desTx1" refType="w" fact="0.78"/>
                          </dgm:constrLst>
                        </dgm:else>
                      </dgm:choose>
                      <dgm:layoutNode name="anchor1" moveWith="desTx1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1" moveWith="desTx1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1" styleLbl="parChTrans1D1" moveWith="desTx1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1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25">
                        <dgm:if name="Name26" axis="root ch" ptType="all node" func="cnt" op="gte" val="2">
                          <dgm:layoutNode name="postLine1" styleLbl="parChTrans1D1" moveWith="desTx1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27"/>
                      </dgm:choose>
                    </dgm:layoutNode>
                  </dgm:forEach>
                  <dgm:choose name="Name28">
                    <dgm:if name="Name29" axis="root ch" ptType="all node" func="cnt" op="gte" val="2">
                      <dgm:forEach name="Name30" axis="self" ptType="parTrans">
                        <dgm:layoutNode name="Name31" styleLbl="parChTrans1D1">
                          <dgm:choose name="Name32">
                            <dgm:if name="Name33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2"/>
                                <dgm:param type="endSty" val="noArr"/>
                                <dgm:param type="dstNode" val="anchor1"/>
                              </dgm:alg>
                            </dgm:if>
                            <dgm:else name="Name34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2"/>
                                <dgm:param type="dstNode" val="anchor1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35"/>
                  </dgm:choose>
                </dgm:forEach>
              </dgm:layoutNode>
              <dgm:choose name="Name36">
                <dgm:if name="Name37" axis="root ch" ptType="all node" func="cnt" op="gte" val="2">
                  <dgm:layoutNode name="spPost1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38"/>
              </dgm:choose>
            </dgm:if>
            <dgm:else name="Name39"/>
          </dgm:choose>
        </dgm:if>
        <dgm:if name="Name40" axis="self" ptType="node" func="pos" op="equ" val="2">
          <dgm:layoutNode name="parTx2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41">
            <dgm:if name="Name42" axis="ch" ptType="node" func="cnt" op="gte" val="1">
              <dgm:layoutNode name="spPre2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2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2" refType="w" fact="0.77"/>
                  <dgm:constr type="w" for="ch" forName="top2" refType="w" refFor="ch" refForName="txAndLines2" fact="0.78"/>
                </dgm:constrLst>
                <dgm:forEach name="Name43" axis="ch">
                  <dgm:forEach name="Name44" axis="self" ptType="parTrans">
                    <dgm:layoutNode name="Name45" styleLbl="parChTrans1D1">
                      <dgm:choose name="Name46">
                        <dgm:if name="Name47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2"/>
                          </dgm:alg>
                        </dgm:if>
                        <dgm:else name="Name48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2"/>
                            <dgm:param type="dstNode" val="anchor2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49" axis="self" ptType="node">
                    <dgm:choose name="Name50">
                      <dgm:if name="Name51" axis="par ch" ptType="node node" func="cnt" op="equ" val="1">
                        <dgm:layoutNode name="top2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52"/>
                    </dgm:choose>
                    <dgm:layoutNode name="txAndLines2">
                      <dgm:choose name="Name53">
                        <dgm:if name="Name54" func="var" arg="dir" op="equ" val="norm">
                          <dgm:alg type="lin"/>
                        </dgm:if>
                        <dgm:else name="Name55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56">
                        <dgm:if name="Name57" axis="root ch" ptType="all node" func="cnt" op="gte" val="3">
                          <dgm:constrLst>
                            <dgm:constr type="w" for="ch" forName="anchor2" refType="w"/>
                            <dgm:constr type="w" for="ch" forName="backup2" refType="w" fact="-1"/>
                            <dgm:constr type="w" for="ch" forName="preLine2" refType="w" fact="0.11"/>
                            <dgm:constr type="w" for="ch" forName="desTx2" refType="w" fact="0.78"/>
                            <dgm:constr type="w" for="ch" forName="postLine2" refType="w" fact="0.11"/>
                          </dgm:constrLst>
                        </dgm:if>
                        <dgm:else name="Name58">
                          <dgm:constrLst>
                            <dgm:constr type="w" for="ch" forName="anchor2" refType="w" fact="0.89"/>
                            <dgm:constr type="w" for="ch" forName="backup2" refType="w" fact="-0.89"/>
                            <dgm:constr type="w" for="ch" forName="preLine2" refType="w" fact="0.11"/>
                            <dgm:constr type="w" for="ch" forName="desTx2" refType="w" fact="0.78"/>
                          </dgm:constrLst>
                        </dgm:else>
                      </dgm:choose>
                      <dgm:layoutNode name="anchor2" moveWith="desTx2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2" moveWith="desTx2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2" styleLbl="parChTrans1D1" moveWith="desTx2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2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59">
                        <dgm:if name="Name60" axis="root ch" ptType="all node" func="cnt" op="gte" val="3">
                          <dgm:layoutNode name="postLine2" styleLbl="parChTrans1D1" moveWith="desTx2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61"/>
                      </dgm:choose>
                    </dgm:layoutNode>
                  </dgm:forEach>
                  <dgm:choose name="Name62">
                    <dgm:if name="Name63" axis="root ch" ptType="all node" func="cnt" op="gte" val="3">
                      <dgm:forEach name="Name64" axis="self" ptType="parTrans">
                        <dgm:layoutNode name="Name65" styleLbl="parChTrans1D1">
                          <dgm:choose name="Name66">
                            <dgm:if name="Name67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3"/>
                                <dgm:param type="endSty" val="noArr"/>
                                <dgm:param type="dstNode" val="anchor2"/>
                              </dgm:alg>
                            </dgm:if>
                            <dgm:else name="Name68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3"/>
                                <dgm:param type="dstNode" val="anchor2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69"/>
                  </dgm:choose>
                </dgm:forEach>
              </dgm:layoutNode>
              <dgm:choose name="Name70">
                <dgm:if name="Name71" axis="root ch" ptType="all node" func="cnt" op="gte" val="3">
                  <dgm:layoutNode name="spPost2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72"/>
              </dgm:choose>
            </dgm:if>
            <dgm:else name="Name73"/>
          </dgm:choose>
        </dgm:if>
        <dgm:if name="Name74" axis="self" ptType="node" func="pos" op="equ" val="3">
          <dgm:layoutNode name="parTx3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75">
            <dgm:if name="Name76" axis="ch" ptType="node" func="cnt" op="gte" val="1">
              <dgm:layoutNode name="spPre3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3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3" refType="w" fact="0.77"/>
                  <dgm:constr type="w" for="ch" forName="top3" refType="w" refFor="ch" refForName="txAndLines3" fact="0.78"/>
                </dgm:constrLst>
                <dgm:forEach name="Name77" axis="ch">
                  <dgm:forEach name="Name78" axis="self" ptType="parTrans">
                    <dgm:layoutNode name="Name79" styleLbl="parChTrans1D1">
                      <dgm:choose name="Name80">
                        <dgm:if name="Name81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3"/>
                          </dgm:alg>
                        </dgm:if>
                        <dgm:else name="Name82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3"/>
                            <dgm:param type="dstNode" val="anchor3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83" axis="self" ptType="node">
                    <dgm:choose name="Name84">
                      <dgm:if name="Name85" axis="par ch" ptType="node node" func="cnt" op="equ" val="1">
                        <dgm:layoutNode name="top3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86"/>
                    </dgm:choose>
                    <dgm:layoutNode name="txAndLines3">
                      <dgm:choose name="Name87">
                        <dgm:if name="Name88" func="var" arg="dir" op="equ" val="norm">
                          <dgm:alg type="lin"/>
                        </dgm:if>
                        <dgm:else name="Name89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90">
                        <dgm:if name="Name91" axis="root ch" ptType="all node" func="cnt" op="gte" val="4">
                          <dgm:constrLst>
                            <dgm:constr type="w" for="ch" forName="anchor3" refType="w"/>
                            <dgm:constr type="w" for="ch" forName="backup3" refType="w" fact="-1"/>
                            <dgm:constr type="w" for="ch" forName="preLine3" refType="w" fact="0.11"/>
                            <dgm:constr type="w" for="ch" forName="desTx3" refType="w" fact="0.78"/>
                            <dgm:constr type="w" for="ch" forName="postLine3" refType="w" fact="0.11"/>
                          </dgm:constrLst>
                        </dgm:if>
                        <dgm:else name="Name92">
                          <dgm:constrLst>
                            <dgm:constr type="w" for="ch" forName="anchor3" refType="w" fact="0.89"/>
                            <dgm:constr type="w" for="ch" forName="backup3" refType="w" fact="-0.89"/>
                            <dgm:constr type="w" for="ch" forName="preLine3" refType="w" fact="0.11"/>
                            <dgm:constr type="w" for="ch" forName="desTx3" refType="w" fact="0.78"/>
                          </dgm:constrLst>
                        </dgm:else>
                      </dgm:choose>
                      <dgm:layoutNode name="anchor3" moveWith="desTx3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3" moveWith="desTx3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3" styleLbl="parChTrans1D1" moveWith="desTx3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3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93">
                        <dgm:if name="Name94" axis="root ch" ptType="all node" func="cnt" op="gte" val="4">
                          <dgm:layoutNode name="postLine3" styleLbl="parChTrans1D1" moveWith="desTx3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95"/>
                      </dgm:choose>
                    </dgm:layoutNode>
                  </dgm:forEach>
                  <dgm:choose name="Name96">
                    <dgm:if name="Name97" axis="root ch" ptType="all node" func="cnt" op="gte" val="4">
                      <dgm:forEach name="Name98" axis="self" ptType="parTrans">
                        <dgm:layoutNode name="Name99" styleLbl="parChTrans1D1">
                          <dgm:choose name="Name100">
                            <dgm:if name="Name101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4"/>
                                <dgm:param type="endSty" val="noArr"/>
                                <dgm:param type="dstNode" val="anchor3"/>
                              </dgm:alg>
                            </dgm:if>
                            <dgm:else name="Name102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4"/>
                                <dgm:param type="dstNode" val="anchor3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03"/>
                  </dgm:choose>
                </dgm:forEach>
              </dgm:layoutNode>
              <dgm:choose name="Name104">
                <dgm:if name="Name105" axis="root ch" ptType="all node" func="cnt" op="gte" val="4">
                  <dgm:layoutNode name="spPost3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06"/>
              </dgm:choose>
            </dgm:if>
            <dgm:else name="Name107"/>
          </dgm:choose>
        </dgm:if>
        <dgm:if name="Name108" axis="self" ptType="node" func="pos" op="equ" val="4">
          <dgm:layoutNode name="parTx4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09">
            <dgm:if name="Name110" axis="ch" ptType="node" func="cnt" op="gte" val="1">
              <dgm:layoutNode name="spPre4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4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4" refType="w" fact="0.77"/>
                  <dgm:constr type="w" for="ch" forName="top4" refType="w" refFor="ch" refForName="txAndLines4" fact="0.78"/>
                </dgm:constrLst>
                <dgm:forEach name="Name111" axis="ch">
                  <dgm:forEach name="Name112" axis="self" ptType="parTrans">
                    <dgm:layoutNode name="Name113" styleLbl="parChTrans1D1">
                      <dgm:choose name="Name114">
                        <dgm:if name="Name115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4"/>
                          </dgm:alg>
                        </dgm:if>
                        <dgm:else name="Name116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4"/>
                            <dgm:param type="dstNode" val="anchor4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17" axis="self" ptType="node">
                    <dgm:choose name="Name118">
                      <dgm:if name="Name119" axis="par ch" ptType="node node" func="cnt" op="equ" val="1">
                        <dgm:layoutNode name="top4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20"/>
                    </dgm:choose>
                    <dgm:layoutNode name="txAndLines4">
                      <dgm:choose name="Name121">
                        <dgm:if name="Name122" func="var" arg="dir" op="equ" val="norm">
                          <dgm:alg type="lin"/>
                        </dgm:if>
                        <dgm:else name="Name123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24">
                        <dgm:if name="Name125" axis="root ch" ptType="all node" func="cnt" op="gte" val="5">
                          <dgm:constrLst>
                            <dgm:constr type="w" for="ch" forName="anchor4" refType="w"/>
                            <dgm:constr type="w" for="ch" forName="backup4" refType="w" fact="-1"/>
                            <dgm:constr type="w" for="ch" forName="preLine4" refType="w" fact="0.11"/>
                            <dgm:constr type="w" for="ch" forName="desTx4" refType="w" fact="0.78"/>
                            <dgm:constr type="w" for="ch" forName="postLine4" refType="w" fact="0.11"/>
                          </dgm:constrLst>
                        </dgm:if>
                        <dgm:else name="Name126">
                          <dgm:constrLst>
                            <dgm:constr type="w" for="ch" forName="anchor4" refType="w" fact="0.89"/>
                            <dgm:constr type="w" for="ch" forName="backup4" refType="w" fact="-0.89"/>
                            <dgm:constr type="w" for="ch" forName="preLine4" refType="w" fact="0.11"/>
                            <dgm:constr type="w" for="ch" forName="desTx4" refType="w" fact="0.78"/>
                          </dgm:constrLst>
                        </dgm:else>
                      </dgm:choose>
                      <dgm:layoutNode name="anchor4" moveWith="desTx4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4" moveWith="desTx4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4" styleLbl="parChTrans1D1" moveWith="desTx4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4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27">
                        <dgm:if name="Name128" axis="root ch" ptType="all node" func="cnt" op="gte" val="5">
                          <dgm:layoutNode name="postLine4" styleLbl="parChTrans1D1" moveWith="desTx4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29"/>
                      </dgm:choose>
                    </dgm:layoutNode>
                  </dgm:forEach>
                  <dgm:choose name="Name130">
                    <dgm:if name="Name131" axis="root ch" ptType="all node" func="cnt" op="gte" val="5">
                      <dgm:forEach name="Name132" axis="self" ptType="parTrans">
                        <dgm:layoutNode name="Name133" styleLbl="parChTrans1D1">
                          <dgm:choose name="Name134">
                            <dgm:if name="Name135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5"/>
                                <dgm:param type="endSty" val="noArr"/>
                                <dgm:param type="dstNode" val="anchor4"/>
                              </dgm:alg>
                            </dgm:if>
                            <dgm:else name="Name136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5"/>
                                <dgm:param type="dstNode" val="anchor4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37"/>
                  </dgm:choose>
                </dgm:forEach>
              </dgm:layoutNode>
              <dgm:choose name="Name138">
                <dgm:if name="Name139" axis="root ch" ptType="all node" func="cnt" op="gte" val="5">
                  <dgm:layoutNode name="spPost4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40"/>
              </dgm:choose>
            </dgm:if>
            <dgm:else name="Name141"/>
          </dgm:choose>
        </dgm:if>
        <dgm:if name="Name142" axis="self" ptType="node" func="pos" op="equ" val="5">
          <dgm:layoutNode name="parTx5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43">
            <dgm:if name="Name144" axis="ch" ptType="node" func="cnt" op="gte" val="1">
              <dgm:layoutNode name="spPre5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5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5" refType="w" fact="0.77"/>
                  <dgm:constr type="w" for="ch" forName="top5" refType="w" refFor="ch" refForName="txAndLines5" fact="0.78"/>
                </dgm:constrLst>
                <dgm:forEach name="Name145" axis="ch">
                  <dgm:forEach name="Name146" axis="self" ptType="parTrans">
                    <dgm:layoutNode name="Name147" styleLbl="parChTrans1D1">
                      <dgm:choose name="Name148">
                        <dgm:if name="Name149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5"/>
                          </dgm:alg>
                        </dgm:if>
                        <dgm:else name="Name150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5"/>
                            <dgm:param type="dstNode" val="anchor5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51" axis="self" ptType="node">
                    <dgm:choose name="Name152">
                      <dgm:if name="Name153" axis="par ch" ptType="node node" func="cnt" op="equ" val="1">
                        <dgm:layoutNode name="top5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54"/>
                    </dgm:choose>
                    <dgm:layoutNode name="txAndLines5">
                      <dgm:choose name="Name155">
                        <dgm:if name="Name156" func="var" arg="dir" op="equ" val="norm">
                          <dgm:alg type="lin"/>
                        </dgm:if>
                        <dgm:else name="Name157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58">
                        <dgm:if name="Name159" axis="root ch" ptType="all node" func="cnt" op="gte" val="6">
                          <dgm:constrLst>
                            <dgm:constr type="w" for="ch" forName="anchor5" refType="w"/>
                            <dgm:constr type="w" for="ch" forName="backup5" refType="w" fact="-1"/>
                            <dgm:constr type="w" for="ch" forName="preLine5" refType="w" fact="0.11"/>
                            <dgm:constr type="w" for="ch" forName="desTx5" refType="w" fact="0.78"/>
                            <dgm:constr type="w" for="ch" forName="postLine5" refType="w" fact="0.11"/>
                          </dgm:constrLst>
                        </dgm:if>
                        <dgm:else name="Name160">
                          <dgm:constrLst>
                            <dgm:constr type="w" for="ch" forName="anchor5" refType="w" fact="0.89"/>
                            <dgm:constr type="w" for="ch" forName="backup5" refType="w" fact="-0.89"/>
                            <dgm:constr type="w" for="ch" forName="preLine5" refType="w" fact="0.11"/>
                            <dgm:constr type="w" for="ch" forName="desTx5" refType="w" fact="0.78"/>
                          </dgm:constrLst>
                        </dgm:else>
                      </dgm:choose>
                      <dgm:layoutNode name="anchor5" moveWith="desTx5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5" moveWith="desTx5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5" styleLbl="parChTrans1D1" moveWith="desTx5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5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61">
                        <dgm:if name="Name162" axis="root ch" ptType="all node" func="cnt" op="gte" val="6">
                          <dgm:layoutNode name="postLine5" styleLbl="parChTrans1D1" moveWith="desTx5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63"/>
                      </dgm:choose>
                    </dgm:layoutNode>
                  </dgm:forEach>
                  <dgm:choose name="Name164">
                    <dgm:if name="Name165" axis="root ch" ptType="all node" func="cnt" op="gte" val="6">
                      <dgm:forEach name="Name166" axis="self" ptType="parTrans">
                        <dgm:layoutNode name="Name167" styleLbl="parChTrans1D1">
                          <dgm:choose name="Name168">
                            <dgm:if name="Name169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6"/>
                                <dgm:param type="endSty" val="noArr"/>
                                <dgm:param type="dstNode" val="anchor5"/>
                              </dgm:alg>
                            </dgm:if>
                            <dgm:else name="Name170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6"/>
                                <dgm:param type="dstNode" val="anchor5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71"/>
                  </dgm:choose>
                </dgm:forEach>
              </dgm:layoutNode>
              <dgm:choose name="Name172">
                <dgm:if name="Name173" axis="root ch" ptType="all node" func="cnt" op="gte" val="6">
                  <dgm:layoutNode name="spPost5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74"/>
              </dgm:choose>
            </dgm:if>
            <dgm:else name="Name175"/>
          </dgm:choose>
        </dgm:if>
        <dgm:if name="Name176" axis="self" ptType="node" func="pos" op="equ" val="6">
          <dgm:layoutNode name="parTx6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77">
            <dgm:if name="Name178" axis="ch" ptType="node" func="cnt" op="gte" val="1">
              <dgm:layoutNode name="spPre6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6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6" refType="w" fact="0.77"/>
                  <dgm:constr type="w" for="ch" forName="top6" refType="w" refFor="ch" refForName="txAndLines6" fact="0.78"/>
                </dgm:constrLst>
                <dgm:forEach name="Name179" axis="ch">
                  <dgm:forEach name="Name180" axis="self" ptType="parTrans">
                    <dgm:layoutNode name="Name181" styleLbl="parChTrans1D1">
                      <dgm:choose name="Name182">
                        <dgm:if name="Name183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6"/>
                          </dgm:alg>
                        </dgm:if>
                        <dgm:else name="Name184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6"/>
                            <dgm:param type="dstNode" val="anchor6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85" axis="self" ptType="node">
                    <dgm:choose name="Name186">
                      <dgm:if name="Name187" axis="par ch" ptType="node node" func="cnt" op="equ" val="1">
                        <dgm:layoutNode name="top6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88"/>
                    </dgm:choose>
                    <dgm:layoutNode name="txAndLines6">
                      <dgm:choose name="Name189">
                        <dgm:if name="Name190" func="var" arg="dir" op="equ" val="norm">
                          <dgm:alg type="lin"/>
                        </dgm:if>
                        <dgm:else name="Name191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92">
                        <dgm:if name="Name193" axis="root ch" ptType="all node" func="cnt" op="gte" val="7">
                          <dgm:constrLst>
                            <dgm:constr type="w" for="ch" forName="anchor6" refType="w"/>
                            <dgm:constr type="w" for="ch" forName="backup6" refType="w" fact="-1"/>
                            <dgm:constr type="w" for="ch" forName="preLine6" refType="w" fact="0.11"/>
                            <dgm:constr type="w" for="ch" forName="desTx6" refType="w" fact="0.78"/>
                            <dgm:constr type="w" for="ch" forName="postLine6" refType="w" fact="0.11"/>
                          </dgm:constrLst>
                        </dgm:if>
                        <dgm:else name="Name194">
                          <dgm:constrLst>
                            <dgm:constr type="w" for="ch" forName="anchor6" refType="w" fact="0.89"/>
                            <dgm:constr type="w" for="ch" forName="backup6" refType="w" fact="-0.89"/>
                            <dgm:constr type="w" for="ch" forName="preLine6" refType="w" fact="0.11"/>
                            <dgm:constr type="w" for="ch" forName="desTx6" refType="w" fact="0.78"/>
                          </dgm:constrLst>
                        </dgm:else>
                      </dgm:choose>
                      <dgm:layoutNode name="anchor6" moveWith="desTx6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6" moveWith="desTx6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6" styleLbl="parChTrans1D1" moveWith="desTx6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6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95">
                        <dgm:if name="Name196" axis="root ch" ptType="all node" func="cnt" op="gte" val="7">
                          <dgm:layoutNode name="postLine6" styleLbl="parChTrans1D1" moveWith="desTx6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97"/>
                      </dgm:choose>
                    </dgm:layoutNode>
                  </dgm:forEach>
                  <dgm:choose name="Name198">
                    <dgm:if name="Name199" axis="root ch" ptType="all node" func="cnt" op="gte" val="7">
                      <dgm:forEach name="Name200" axis="self" ptType="parTrans">
                        <dgm:layoutNode name="Name201" styleLbl="parChTrans1D1">
                          <dgm:choose name="Name202">
                            <dgm:if name="Name203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7"/>
                                <dgm:param type="endSty" val="noArr"/>
                                <dgm:param type="dstNode" val="anchor6"/>
                              </dgm:alg>
                            </dgm:if>
                            <dgm:else name="Name204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7"/>
                                <dgm:param type="dstNode" val="anchor6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205"/>
                  </dgm:choose>
                </dgm:forEach>
              </dgm:layoutNode>
              <dgm:choose name="Name206">
                <dgm:if name="Name207" axis="root ch" ptType="all node" func="cnt" op="gte" val="7">
                  <dgm:layoutNode name="spPost6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208"/>
              </dgm:choose>
            </dgm:if>
            <dgm:else name="Name209"/>
          </dgm:choose>
        </dgm:if>
        <dgm:if name="Name210" axis="self" ptType="node" func="pos" op="equ" val="7">
          <dgm:layoutNode name="parTx7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211">
            <dgm:if name="Name212" axis="ch" ptType="node" func="cnt" op="gte" val="1">
              <dgm:layoutNode name="spPre7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7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7" refType="w" fact="0.77"/>
                  <dgm:constr type="w" for="ch" forName="top7" refType="w" refFor="ch" refForName="txAndLines7" fact="0.78"/>
                </dgm:constrLst>
                <dgm:forEach name="Name213" axis="ch">
                  <dgm:forEach name="Name214" axis="self" ptType="parTrans">
                    <dgm:layoutNode name="Name215" styleLbl="parChTrans1D1">
                      <dgm:choose name="Name216">
                        <dgm:if name="Name217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7"/>
                          </dgm:alg>
                        </dgm:if>
                        <dgm:else name="Name218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7"/>
                            <dgm:param type="dstNode" val="anchor7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219" axis="self" ptType="node">
                    <dgm:choose name="Name220">
                      <dgm:if name="Name221" axis="par ch" ptType="node node" func="cnt" op="equ" val="1">
                        <dgm:layoutNode name="top7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222"/>
                    </dgm:choose>
                    <dgm:layoutNode name="txAndLines7">
                      <dgm:choose name="Name223">
                        <dgm:if name="Name224" func="var" arg="dir" op="equ" val="norm">
                          <dgm:alg type="lin"/>
                        </dgm:if>
                        <dgm:else name="Name225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w" for="ch" forName="anchor7" refType="w" fact="0.89"/>
                        <dgm:constr type="w" for="ch" forName="backup7" refType="w" fact="-0.89"/>
                        <dgm:constr type="w" for="ch" forName="preLine7" refType="w" fact="0.11"/>
                        <dgm:constr type="w" for="ch" forName="desTx7" refType="w" fact="0.78"/>
                      </dgm:constrLst>
                      <dgm:layoutNode name="anchor7" moveWith="desTx7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7" moveWith="desTx7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7" styleLbl="parChTrans1D1" moveWith="desTx7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7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</dgm:layoutNode>
                  </dgm:forEach>
                </dgm:forEach>
              </dgm:layoutNode>
            </dgm:if>
            <dgm:else name="Name226"/>
          </dgm:choose>
        </dgm:if>
        <dgm:else name="Name22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SubStepProcess">
  <dgm:title val=""/>
  <dgm:desc val=""/>
  <dgm:catLst>
    <dgm:cat type="process" pri="122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61" srcId="1" destId="11" srcOrd="0" destOrd="0"/>
        <dgm:cxn modelId="62" srcId="1" destId="12" srcOrd="1" destOrd="0"/>
        <dgm:cxn modelId="7" srcId="0" destId="2" srcOrd="0" destOrd="0"/>
        <dgm:cxn modelId="8" srcId="0" destId="3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8" srcId="0" destId="1" srcOrd="0" destOrd="0"/>
        <dgm:cxn modelId="81" srcId="1" destId="11" srcOrd="0" destOrd="0"/>
        <dgm:cxn modelId="82" srcId="1" destId="12" srcOrd="1" destOrd="0"/>
        <dgm:cxn modelId="9" srcId="0" destId="2" srcOrd="0" destOrd="0"/>
        <dgm:cxn modelId="10" srcId="0" destId="3" srcOrd="0" destOrd="0"/>
        <dgm:cxn modelId="11" srcId="0" destId="4" srcOrd="0" destOrd="0"/>
      </dgm:cxnLst>
      <dgm:bg/>
      <dgm:whole/>
    </dgm:dataModel>
  </dgm:clrData>
  <dgm:layoutNode name="Name0">
    <dgm:varLst>
      <dgm:chMax val="7"/>
      <dgm:dir/>
      <dgm:animOne val="branch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Tx1" refType="w"/>
      <dgm:constr type="w" for="ch" forName="chLin1" refType="w" refFor="ch" refForName="parTx1" fact="1.38"/>
      <dgm:constr type="h" for="ch" forName="chLin1" refType="h"/>
      <dgm:constr type="w" for="ch" forName="spPre1" refType="w" fact="0.27"/>
      <dgm:constr type="w" for="ch" forName="spPost1" refType="w" fact="0.27"/>
      <dgm:constr type="h" for="ch" forName="spPre1" refType="h"/>
      <dgm:constr type="h" for="ch" forName="spPost1" refType="h"/>
      <dgm:constr type="primFontSz" for="ch" forName="parTx1" val="65"/>
      <dgm:constr type="primFontSz" for="des" forName="desTx1" refType="primFontSz" refFor="ch" refForName="parTx1" fact="0.78"/>
      <dgm:constr type="primFontSz" for="des" forName="desTx1" op="equ"/>
      <dgm:constr type="w" for="ch" forName="parTx2" refType="w"/>
      <dgm:constr type="w" for="ch" forName="chLin2" refType="w" refFor="ch" refForName="parTx2" fact="1.38"/>
      <dgm:constr type="h" for="ch" forName="chLin2" refType="h"/>
      <dgm:constr type="w" for="ch" forName="spPre2" refType="w" fact="0.54"/>
      <dgm:constr type="w" for="ch" forName="spPost2" refType="w" fact="0.54"/>
      <dgm:constr type="h" for="ch" forName="spPre2" refType="h"/>
      <dgm:constr type="h" for="ch" forName="spPost2" refType="h"/>
      <dgm:constr type="primFontSz" for="ch" forName="parTx2" refType="primFontSz" refFor="ch" refForName="parTx1" op="equ"/>
      <dgm:constr type="primFontSz" for="des" forName="desTx2" refType="primFontSz" refFor="des" refForName="desTx1" op="equ"/>
      <dgm:constr type="w" for="ch" forName="parTx3" refType="w"/>
      <dgm:constr type="w" for="ch" forName="chLin3" refType="w" refFor="ch" refForName="parTx3" fact="1.38"/>
      <dgm:constr type="h" for="ch" forName="chLin3" refType="h"/>
      <dgm:constr type="w" for="ch" forName="spPre3" refType="w" fact="0.54"/>
      <dgm:constr type="w" for="ch" forName="spPost3" refType="w" fact="0.54"/>
      <dgm:constr type="h" for="ch" forName="spPre3" refType="h"/>
      <dgm:constr type="h" for="ch" forName="spPost3" refType="h"/>
      <dgm:constr type="primFontSz" for="ch" forName="parTx3" refType="primFontSz" refFor="ch" refForName="parTx1" op="equ"/>
      <dgm:constr type="primFontSz" for="des" forName="desTx3" refType="primFontSz" refFor="des" refForName="desTx1" op="equ"/>
      <dgm:constr type="w" for="ch" forName="parTx4" refType="w"/>
      <dgm:constr type="w" for="ch" forName="chLin4" refType="w" refFor="ch" refForName="parTx4" fact="1.38"/>
      <dgm:constr type="h" for="ch" forName="chLin4" refType="h"/>
      <dgm:constr type="w" for="ch" forName="spPre4" refType="w" fact="0.54"/>
      <dgm:constr type="w" for="ch" forName="spPost4" refType="w" fact="0.54"/>
      <dgm:constr type="h" for="ch" forName="spPre4" refType="h"/>
      <dgm:constr type="h" for="ch" forName="spPost4" refType="h"/>
      <dgm:constr type="primFontSz" for="ch" forName="parTx4" refType="primFontSz" refFor="ch" refForName="parTx1" op="equ"/>
      <dgm:constr type="primFontSz" for="des" forName="desTx4" refType="primFontSz" refFor="des" refForName="desTx1" op="equ"/>
      <dgm:constr type="w" for="ch" forName="parTx5" refType="w"/>
      <dgm:constr type="w" for="ch" forName="chLin5" refType="w" refFor="ch" refForName="parTx5" fact="1.38"/>
      <dgm:constr type="h" for="ch" forName="chLin5" refType="h"/>
      <dgm:constr type="w" for="ch" forName="spPre5" refType="w" fact="0.54"/>
      <dgm:constr type="w" for="ch" forName="spPost5" refType="w" fact="0.54"/>
      <dgm:constr type="h" for="ch" forName="spPre5" refType="h"/>
      <dgm:constr type="h" for="ch" forName="spPost5" refType="h"/>
      <dgm:constr type="primFontSz" for="ch" forName="parTx5" refType="primFontSz" refFor="ch" refForName="parTx1" op="equ"/>
      <dgm:constr type="primFontSz" for="des" forName="desTx5" refType="primFontSz" refFor="des" refForName="desTx1" op="equ"/>
      <dgm:constr type="w" for="ch" forName="parTx6" refType="w"/>
      <dgm:constr type="w" for="ch" forName="chLin6" refType="w" refFor="ch" refForName="parTx6" fact="1.38"/>
      <dgm:constr type="h" for="ch" forName="chLin6" refType="h"/>
      <dgm:constr type="w" for="ch" forName="spPre6" refType="w" fact="0.54"/>
      <dgm:constr type="w" for="ch" forName="spPost6" refType="w" fact="0.54"/>
      <dgm:constr type="h" for="ch" forName="spPre6" refType="h"/>
      <dgm:constr type="h" for="ch" forName="spPost6" refType="h"/>
      <dgm:constr type="primFontSz" for="ch" forName="parTx6" refType="primFontSz" refFor="ch" refForName="parTx1" op="equ"/>
      <dgm:constr type="primFontSz" for="des" forName="desTx6" refType="primFontSz" refFor="des" refForName="desTx1" op="equ"/>
      <dgm:constr type="w" for="ch" forName="parTx7" refType="w"/>
      <dgm:constr type="w" for="ch" forName="chLin7" refType="w" refFor="ch" refForName="parTx7" fact="1.38"/>
      <dgm:constr type="h" for="ch" forName="chLin7" refType="h"/>
      <dgm:constr type="w" for="ch" forName="spPre7" refType="w" fact="0.54"/>
      <dgm:constr type="w" for="ch" forName="spPost7" refType="w" fact="0.54"/>
      <dgm:constr type="h" for="ch" forName="spPre7" refType="h"/>
      <dgm:constr type="h" for="ch" forName="spPost7" refType="h"/>
      <dgm:constr type="primFontSz" for="ch" forName="parTx7" refType="primFontSz" refFor="ch" refForName="parTx1" op="equ"/>
      <dgm:constr type="primFontSz" for="des" forName="desTx7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parTx1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7">
            <dgm:if name="Name8" axis="ch" ptType="node" func="cnt" op="gte" val="1">
              <dgm:layoutNode name="spPre1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1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1" refType="w" fact="0.77"/>
                  <dgm:constr type="w" for="ch" forName="top1" refType="w" refFor="ch" refForName="txAndLines1" fact="0.78"/>
                </dgm:constrLst>
                <dgm:forEach name="Name9" axis="ch">
                  <dgm:forEach name="Name10" axis="self" ptType="parTrans">
                    <dgm:layoutNode name="Name11" styleLbl="parChTrans1D1">
                      <dgm:choose name="Name12">
                        <dgm:if name="Name13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1"/>
                          </dgm:alg>
                        </dgm:if>
                        <dgm:else name="Name14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1"/>
                            <dgm:param type="dstNode" val="anchor1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5" axis="self" ptType="node">
                    <dgm:choose name="Name16">
                      <dgm:if name="Name17" axis="par ch" ptType="node node" func="cnt" op="equ" val="1">
                        <dgm:layoutNode name="top1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8"/>
                    </dgm:choose>
                    <dgm:layoutNode name="txAndLines1">
                      <dgm:choose name="Name19">
                        <dgm:if name="Name20" func="var" arg="dir" op="equ" val="norm">
                          <dgm:alg type="lin"/>
                        </dgm:if>
                        <dgm:else name="Name21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22">
                        <dgm:if name="Name23" axis="root ch" ptType="all node" func="cnt" op="gte" val="2">
                          <dgm:constrLst>
                            <dgm:constr type="w" for="ch" forName="anchor1" refType="w"/>
                            <dgm:constr type="w" for="ch" forName="backup1" refType="w" fact="-1"/>
                            <dgm:constr type="w" for="ch" forName="preLine1" refType="w" fact="0.11"/>
                            <dgm:constr type="w" for="ch" forName="desTx1" refType="w" fact="0.78"/>
                            <dgm:constr type="w" for="ch" forName="postLine1" refType="w" fact="0.11"/>
                          </dgm:constrLst>
                        </dgm:if>
                        <dgm:else name="Name24">
                          <dgm:constrLst>
                            <dgm:constr type="w" for="ch" forName="anchor1" refType="w" fact="0.89"/>
                            <dgm:constr type="w" for="ch" forName="backup1" refType="w" fact="-0.89"/>
                            <dgm:constr type="w" for="ch" forName="preLine1" refType="w" fact="0.11"/>
                            <dgm:constr type="w" for="ch" forName="desTx1" refType="w" fact="0.78"/>
                          </dgm:constrLst>
                        </dgm:else>
                      </dgm:choose>
                      <dgm:layoutNode name="anchor1" moveWith="desTx1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1" moveWith="desTx1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1" styleLbl="parChTrans1D1" moveWith="desTx1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1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25">
                        <dgm:if name="Name26" axis="root ch" ptType="all node" func="cnt" op="gte" val="2">
                          <dgm:layoutNode name="postLine1" styleLbl="parChTrans1D1" moveWith="desTx1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27"/>
                      </dgm:choose>
                    </dgm:layoutNode>
                  </dgm:forEach>
                  <dgm:choose name="Name28">
                    <dgm:if name="Name29" axis="root ch" ptType="all node" func="cnt" op="gte" val="2">
                      <dgm:forEach name="Name30" axis="self" ptType="parTrans">
                        <dgm:layoutNode name="Name31" styleLbl="parChTrans1D1">
                          <dgm:choose name="Name32">
                            <dgm:if name="Name33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2"/>
                                <dgm:param type="endSty" val="noArr"/>
                                <dgm:param type="dstNode" val="anchor1"/>
                              </dgm:alg>
                            </dgm:if>
                            <dgm:else name="Name34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2"/>
                                <dgm:param type="dstNode" val="anchor1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35"/>
                  </dgm:choose>
                </dgm:forEach>
              </dgm:layoutNode>
              <dgm:choose name="Name36">
                <dgm:if name="Name37" axis="root ch" ptType="all node" func="cnt" op="gte" val="2">
                  <dgm:layoutNode name="spPost1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38"/>
              </dgm:choose>
            </dgm:if>
            <dgm:else name="Name39"/>
          </dgm:choose>
        </dgm:if>
        <dgm:if name="Name40" axis="self" ptType="node" func="pos" op="equ" val="2">
          <dgm:layoutNode name="parTx2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41">
            <dgm:if name="Name42" axis="ch" ptType="node" func="cnt" op="gte" val="1">
              <dgm:layoutNode name="spPre2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2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2" refType="w" fact="0.77"/>
                  <dgm:constr type="w" for="ch" forName="top2" refType="w" refFor="ch" refForName="txAndLines2" fact="0.78"/>
                </dgm:constrLst>
                <dgm:forEach name="Name43" axis="ch">
                  <dgm:forEach name="Name44" axis="self" ptType="parTrans">
                    <dgm:layoutNode name="Name45" styleLbl="parChTrans1D1">
                      <dgm:choose name="Name46">
                        <dgm:if name="Name47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2"/>
                          </dgm:alg>
                        </dgm:if>
                        <dgm:else name="Name48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2"/>
                            <dgm:param type="dstNode" val="anchor2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49" axis="self" ptType="node">
                    <dgm:choose name="Name50">
                      <dgm:if name="Name51" axis="par ch" ptType="node node" func="cnt" op="equ" val="1">
                        <dgm:layoutNode name="top2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52"/>
                    </dgm:choose>
                    <dgm:layoutNode name="txAndLines2">
                      <dgm:choose name="Name53">
                        <dgm:if name="Name54" func="var" arg="dir" op="equ" val="norm">
                          <dgm:alg type="lin"/>
                        </dgm:if>
                        <dgm:else name="Name55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56">
                        <dgm:if name="Name57" axis="root ch" ptType="all node" func="cnt" op="gte" val="3">
                          <dgm:constrLst>
                            <dgm:constr type="w" for="ch" forName="anchor2" refType="w"/>
                            <dgm:constr type="w" for="ch" forName="backup2" refType="w" fact="-1"/>
                            <dgm:constr type="w" for="ch" forName="preLine2" refType="w" fact="0.11"/>
                            <dgm:constr type="w" for="ch" forName="desTx2" refType="w" fact="0.78"/>
                            <dgm:constr type="w" for="ch" forName="postLine2" refType="w" fact="0.11"/>
                          </dgm:constrLst>
                        </dgm:if>
                        <dgm:else name="Name58">
                          <dgm:constrLst>
                            <dgm:constr type="w" for="ch" forName="anchor2" refType="w" fact="0.89"/>
                            <dgm:constr type="w" for="ch" forName="backup2" refType="w" fact="-0.89"/>
                            <dgm:constr type="w" for="ch" forName="preLine2" refType="w" fact="0.11"/>
                            <dgm:constr type="w" for="ch" forName="desTx2" refType="w" fact="0.78"/>
                          </dgm:constrLst>
                        </dgm:else>
                      </dgm:choose>
                      <dgm:layoutNode name="anchor2" moveWith="desTx2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2" moveWith="desTx2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2" styleLbl="parChTrans1D1" moveWith="desTx2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2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59">
                        <dgm:if name="Name60" axis="root ch" ptType="all node" func="cnt" op="gte" val="3">
                          <dgm:layoutNode name="postLine2" styleLbl="parChTrans1D1" moveWith="desTx2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61"/>
                      </dgm:choose>
                    </dgm:layoutNode>
                  </dgm:forEach>
                  <dgm:choose name="Name62">
                    <dgm:if name="Name63" axis="root ch" ptType="all node" func="cnt" op="gte" val="3">
                      <dgm:forEach name="Name64" axis="self" ptType="parTrans">
                        <dgm:layoutNode name="Name65" styleLbl="parChTrans1D1">
                          <dgm:choose name="Name66">
                            <dgm:if name="Name67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3"/>
                                <dgm:param type="endSty" val="noArr"/>
                                <dgm:param type="dstNode" val="anchor2"/>
                              </dgm:alg>
                            </dgm:if>
                            <dgm:else name="Name68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3"/>
                                <dgm:param type="dstNode" val="anchor2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69"/>
                  </dgm:choose>
                </dgm:forEach>
              </dgm:layoutNode>
              <dgm:choose name="Name70">
                <dgm:if name="Name71" axis="root ch" ptType="all node" func="cnt" op="gte" val="3">
                  <dgm:layoutNode name="spPost2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72"/>
              </dgm:choose>
            </dgm:if>
            <dgm:else name="Name73"/>
          </dgm:choose>
        </dgm:if>
        <dgm:if name="Name74" axis="self" ptType="node" func="pos" op="equ" val="3">
          <dgm:layoutNode name="parTx3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75">
            <dgm:if name="Name76" axis="ch" ptType="node" func="cnt" op="gte" val="1">
              <dgm:layoutNode name="spPre3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3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3" refType="w" fact="0.77"/>
                  <dgm:constr type="w" for="ch" forName="top3" refType="w" refFor="ch" refForName="txAndLines3" fact="0.78"/>
                </dgm:constrLst>
                <dgm:forEach name="Name77" axis="ch">
                  <dgm:forEach name="Name78" axis="self" ptType="parTrans">
                    <dgm:layoutNode name="Name79" styleLbl="parChTrans1D1">
                      <dgm:choose name="Name80">
                        <dgm:if name="Name81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3"/>
                          </dgm:alg>
                        </dgm:if>
                        <dgm:else name="Name82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3"/>
                            <dgm:param type="dstNode" val="anchor3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83" axis="self" ptType="node">
                    <dgm:choose name="Name84">
                      <dgm:if name="Name85" axis="par ch" ptType="node node" func="cnt" op="equ" val="1">
                        <dgm:layoutNode name="top3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86"/>
                    </dgm:choose>
                    <dgm:layoutNode name="txAndLines3">
                      <dgm:choose name="Name87">
                        <dgm:if name="Name88" func="var" arg="dir" op="equ" val="norm">
                          <dgm:alg type="lin"/>
                        </dgm:if>
                        <dgm:else name="Name89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90">
                        <dgm:if name="Name91" axis="root ch" ptType="all node" func="cnt" op="gte" val="4">
                          <dgm:constrLst>
                            <dgm:constr type="w" for="ch" forName="anchor3" refType="w"/>
                            <dgm:constr type="w" for="ch" forName="backup3" refType="w" fact="-1"/>
                            <dgm:constr type="w" for="ch" forName="preLine3" refType="w" fact="0.11"/>
                            <dgm:constr type="w" for="ch" forName="desTx3" refType="w" fact="0.78"/>
                            <dgm:constr type="w" for="ch" forName="postLine3" refType="w" fact="0.11"/>
                          </dgm:constrLst>
                        </dgm:if>
                        <dgm:else name="Name92">
                          <dgm:constrLst>
                            <dgm:constr type="w" for="ch" forName="anchor3" refType="w" fact="0.89"/>
                            <dgm:constr type="w" for="ch" forName="backup3" refType="w" fact="-0.89"/>
                            <dgm:constr type="w" for="ch" forName="preLine3" refType="w" fact="0.11"/>
                            <dgm:constr type="w" for="ch" forName="desTx3" refType="w" fact="0.78"/>
                          </dgm:constrLst>
                        </dgm:else>
                      </dgm:choose>
                      <dgm:layoutNode name="anchor3" moveWith="desTx3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3" moveWith="desTx3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3" styleLbl="parChTrans1D1" moveWith="desTx3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3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93">
                        <dgm:if name="Name94" axis="root ch" ptType="all node" func="cnt" op="gte" val="4">
                          <dgm:layoutNode name="postLine3" styleLbl="parChTrans1D1" moveWith="desTx3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95"/>
                      </dgm:choose>
                    </dgm:layoutNode>
                  </dgm:forEach>
                  <dgm:choose name="Name96">
                    <dgm:if name="Name97" axis="root ch" ptType="all node" func="cnt" op="gte" val="4">
                      <dgm:forEach name="Name98" axis="self" ptType="parTrans">
                        <dgm:layoutNode name="Name99" styleLbl="parChTrans1D1">
                          <dgm:choose name="Name100">
                            <dgm:if name="Name101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4"/>
                                <dgm:param type="endSty" val="noArr"/>
                                <dgm:param type="dstNode" val="anchor3"/>
                              </dgm:alg>
                            </dgm:if>
                            <dgm:else name="Name102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4"/>
                                <dgm:param type="dstNode" val="anchor3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03"/>
                  </dgm:choose>
                </dgm:forEach>
              </dgm:layoutNode>
              <dgm:choose name="Name104">
                <dgm:if name="Name105" axis="root ch" ptType="all node" func="cnt" op="gte" val="4">
                  <dgm:layoutNode name="spPost3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06"/>
              </dgm:choose>
            </dgm:if>
            <dgm:else name="Name107"/>
          </dgm:choose>
        </dgm:if>
        <dgm:if name="Name108" axis="self" ptType="node" func="pos" op="equ" val="4">
          <dgm:layoutNode name="parTx4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09">
            <dgm:if name="Name110" axis="ch" ptType="node" func="cnt" op="gte" val="1">
              <dgm:layoutNode name="spPre4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4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4" refType="w" fact="0.77"/>
                  <dgm:constr type="w" for="ch" forName="top4" refType="w" refFor="ch" refForName="txAndLines4" fact="0.78"/>
                </dgm:constrLst>
                <dgm:forEach name="Name111" axis="ch">
                  <dgm:forEach name="Name112" axis="self" ptType="parTrans">
                    <dgm:layoutNode name="Name113" styleLbl="parChTrans1D1">
                      <dgm:choose name="Name114">
                        <dgm:if name="Name115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4"/>
                          </dgm:alg>
                        </dgm:if>
                        <dgm:else name="Name116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4"/>
                            <dgm:param type="dstNode" val="anchor4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17" axis="self" ptType="node">
                    <dgm:choose name="Name118">
                      <dgm:if name="Name119" axis="par ch" ptType="node node" func="cnt" op="equ" val="1">
                        <dgm:layoutNode name="top4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20"/>
                    </dgm:choose>
                    <dgm:layoutNode name="txAndLines4">
                      <dgm:choose name="Name121">
                        <dgm:if name="Name122" func="var" arg="dir" op="equ" val="norm">
                          <dgm:alg type="lin"/>
                        </dgm:if>
                        <dgm:else name="Name123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24">
                        <dgm:if name="Name125" axis="root ch" ptType="all node" func="cnt" op="gte" val="5">
                          <dgm:constrLst>
                            <dgm:constr type="w" for="ch" forName="anchor4" refType="w"/>
                            <dgm:constr type="w" for="ch" forName="backup4" refType="w" fact="-1"/>
                            <dgm:constr type="w" for="ch" forName="preLine4" refType="w" fact="0.11"/>
                            <dgm:constr type="w" for="ch" forName="desTx4" refType="w" fact="0.78"/>
                            <dgm:constr type="w" for="ch" forName="postLine4" refType="w" fact="0.11"/>
                          </dgm:constrLst>
                        </dgm:if>
                        <dgm:else name="Name126">
                          <dgm:constrLst>
                            <dgm:constr type="w" for="ch" forName="anchor4" refType="w" fact="0.89"/>
                            <dgm:constr type="w" for="ch" forName="backup4" refType="w" fact="-0.89"/>
                            <dgm:constr type="w" for="ch" forName="preLine4" refType="w" fact="0.11"/>
                            <dgm:constr type="w" for="ch" forName="desTx4" refType="w" fact="0.78"/>
                          </dgm:constrLst>
                        </dgm:else>
                      </dgm:choose>
                      <dgm:layoutNode name="anchor4" moveWith="desTx4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4" moveWith="desTx4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4" styleLbl="parChTrans1D1" moveWith="desTx4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4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27">
                        <dgm:if name="Name128" axis="root ch" ptType="all node" func="cnt" op="gte" val="5">
                          <dgm:layoutNode name="postLine4" styleLbl="parChTrans1D1" moveWith="desTx4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29"/>
                      </dgm:choose>
                    </dgm:layoutNode>
                  </dgm:forEach>
                  <dgm:choose name="Name130">
                    <dgm:if name="Name131" axis="root ch" ptType="all node" func="cnt" op="gte" val="5">
                      <dgm:forEach name="Name132" axis="self" ptType="parTrans">
                        <dgm:layoutNode name="Name133" styleLbl="parChTrans1D1">
                          <dgm:choose name="Name134">
                            <dgm:if name="Name135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5"/>
                                <dgm:param type="endSty" val="noArr"/>
                                <dgm:param type="dstNode" val="anchor4"/>
                              </dgm:alg>
                            </dgm:if>
                            <dgm:else name="Name136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5"/>
                                <dgm:param type="dstNode" val="anchor4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37"/>
                  </dgm:choose>
                </dgm:forEach>
              </dgm:layoutNode>
              <dgm:choose name="Name138">
                <dgm:if name="Name139" axis="root ch" ptType="all node" func="cnt" op="gte" val="5">
                  <dgm:layoutNode name="spPost4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40"/>
              </dgm:choose>
            </dgm:if>
            <dgm:else name="Name141"/>
          </dgm:choose>
        </dgm:if>
        <dgm:if name="Name142" axis="self" ptType="node" func="pos" op="equ" val="5">
          <dgm:layoutNode name="parTx5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43">
            <dgm:if name="Name144" axis="ch" ptType="node" func="cnt" op="gte" val="1">
              <dgm:layoutNode name="spPre5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5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5" refType="w" fact="0.77"/>
                  <dgm:constr type="w" for="ch" forName="top5" refType="w" refFor="ch" refForName="txAndLines5" fact="0.78"/>
                </dgm:constrLst>
                <dgm:forEach name="Name145" axis="ch">
                  <dgm:forEach name="Name146" axis="self" ptType="parTrans">
                    <dgm:layoutNode name="Name147" styleLbl="parChTrans1D1">
                      <dgm:choose name="Name148">
                        <dgm:if name="Name149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5"/>
                          </dgm:alg>
                        </dgm:if>
                        <dgm:else name="Name150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5"/>
                            <dgm:param type="dstNode" val="anchor5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51" axis="self" ptType="node">
                    <dgm:choose name="Name152">
                      <dgm:if name="Name153" axis="par ch" ptType="node node" func="cnt" op="equ" val="1">
                        <dgm:layoutNode name="top5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54"/>
                    </dgm:choose>
                    <dgm:layoutNode name="txAndLines5">
                      <dgm:choose name="Name155">
                        <dgm:if name="Name156" func="var" arg="dir" op="equ" val="norm">
                          <dgm:alg type="lin"/>
                        </dgm:if>
                        <dgm:else name="Name157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58">
                        <dgm:if name="Name159" axis="root ch" ptType="all node" func="cnt" op="gte" val="6">
                          <dgm:constrLst>
                            <dgm:constr type="w" for="ch" forName="anchor5" refType="w"/>
                            <dgm:constr type="w" for="ch" forName="backup5" refType="w" fact="-1"/>
                            <dgm:constr type="w" for="ch" forName="preLine5" refType="w" fact="0.11"/>
                            <dgm:constr type="w" for="ch" forName="desTx5" refType="w" fact="0.78"/>
                            <dgm:constr type="w" for="ch" forName="postLine5" refType="w" fact="0.11"/>
                          </dgm:constrLst>
                        </dgm:if>
                        <dgm:else name="Name160">
                          <dgm:constrLst>
                            <dgm:constr type="w" for="ch" forName="anchor5" refType="w" fact="0.89"/>
                            <dgm:constr type="w" for="ch" forName="backup5" refType="w" fact="-0.89"/>
                            <dgm:constr type="w" for="ch" forName="preLine5" refType="w" fact="0.11"/>
                            <dgm:constr type="w" for="ch" forName="desTx5" refType="w" fact="0.78"/>
                          </dgm:constrLst>
                        </dgm:else>
                      </dgm:choose>
                      <dgm:layoutNode name="anchor5" moveWith="desTx5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5" moveWith="desTx5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5" styleLbl="parChTrans1D1" moveWith="desTx5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5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61">
                        <dgm:if name="Name162" axis="root ch" ptType="all node" func="cnt" op="gte" val="6">
                          <dgm:layoutNode name="postLine5" styleLbl="parChTrans1D1" moveWith="desTx5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63"/>
                      </dgm:choose>
                    </dgm:layoutNode>
                  </dgm:forEach>
                  <dgm:choose name="Name164">
                    <dgm:if name="Name165" axis="root ch" ptType="all node" func="cnt" op="gte" val="6">
                      <dgm:forEach name="Name166" axis="self" ptType="parTrans">
                        <dgm:layoutNode name="Name167" styleLbl="parChTrans1D1">
                          <dgm:choose name="Name168">
                            <dgm:if name="Name169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6"/>
                                <dgm:param type="endSty" val="noArr"/>
                                <dgm:param type="dstNode" val="anchor5"/>
                              </dgm:alg>
                            </dgm:if>
                            <dgm:else name="Name170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6"/>
                                <dgm:param type="dstNode" val="anchor5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71"/>
                  </dgm:choose>
                </dgm:forEach>
              </dgm:layoutNode>
              <dgm:choose name="Name172">
                <dgm:if name="Name173" axis="root ch" ptType="all node" func="cnt" op="gte" val="6">
                  <dgm:layoutNode name="spPost5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74"/>
              </dgm:choose>
            </dgm:if>
            <dgm:else name="Name175"/>
          </dgm:choose>
        </dgm:if>
        <dgm:if name="Name176" axis="self" ptType="node" func="pos" op="equ" val="6">
          <dgm:layoutNode name="parTx6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77">
            <dgm:if name="Name178" axis="ch" ptType="node" func="cnt" op="gte" val="1">
              <dgm:layoutNode name="spPre6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6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6" refType="w" fact="0.77"/>
                  <dgm:constr type="w" for="ch" forName="top6" refType="w" refFor="ch" refForName="txAndLines6" fact="0.78"/>
                </dgm:constrLst>
                <dgm:forEach name="Name179" axis="ch">
                  <dgm:forEach name="Name180" axis="self" ptType="parTrans">
                    <dgm:layoutNode name="Name181" styleLbl="parChTrans1D1">
                      <dgm:choose name="Name182">
                        <dgm:if name="Name183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6"/>
                          </dgm:alg>
                        </dgm:if>
                        <dgm:else name="Name184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6"/>
                            <dgm:param type="dstNode" val="anchor6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85" axis="self" ptType="node">
                    <dgm:choose name="Name186">
                      <dgm:if name="Name187" axis="par ch" ptType="node node" func="cnt" op="equ" val="1">
                        <dgm:layoutNode name="top6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88"/>
                    </dgm:choose>
                    <dgm:layoutNode name="txAndLines6">
                      <dgm:choose name="Name189">
                        <dgm:if name="Name190" func="var" arg="dir" op="equ" val="norm">
                          <dgm:alg type="lin"/>
                        </dgm:if>
                        <dgm:else name="Name191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92">
                        <dgm:if name="Name193" axis="root ch" ptType="all node" func="cnt" op="gte" val="7">
                          <dgm:constrLst>
                            <dgm:constr type="w" for="ch" forName="anchor6" refType="w"/>
                            <dgm:constr type="w" for="ch" forName="backup6" refType="w" fact="-1"/>
                            <dgm:constr type="w" for="ch" forName="preLine6" refType="w" fact="0.11"/>
                            <dgm:constr type="w" for="ch" forName="desTx6" refType="w" fact="0.78"/>
                            <dgm:constr type="w" for="ch" forName="postLine6" refType="w" fact="0.11"/>
                          </dgm:constrLst>
                        </dgm:if>
                        <dgm:else name="Name194">
                          <dgm:constrLst>
                            <dgm:constr type="w" for="ch" forName="anchor6" refType="w" fact="0.89"/>
                            <dgm:constr type="w" for="ch" forName="backup6" refType="w" fact="-0.89"/>
                            <dgm:constr type="w" for="ch" forName="preLine6" refType="w" fact="0.11"/>
                            <dgm:constr type="w" for="ch" forName="desTx6" refType="w" fact="0.78"/>
                          </dgm:constrLst>
                        </dgm:else>
                      </dgm:choose>
                      <dgm:layoutNode name="anchor6" moveWith="desTx6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6" moveWith="desTx6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6" styleLbl="parChTrans1D1" moveWith="desTx6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6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95">
                        <dgm:if name="Name196" axis="root ch" ptType="all node" func="cnt" op="gte" val="7">
                          <dgm:layoutNode name="postLine6" styleLbl="parChTrans1D1" moveWith="desTx6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97"/>
                      </dgm:choose>
                    </dgm:layoutNode>
                  </dgm:forEach>
                  <dgm:choose name="Name198">
                    <dgm:if name="Name199" axis="root ch" ptType="all node" func="cnt" op="gte" val="7">
                      <dgm:forEach name="Name200" axis="self" ptType="parTrans">
                        <dgm:layoutNode name="Name201" styleLbl="parChTrans1D1">
                          <dgm:choose name="Name202">
                            <dgm:if name="Name203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7"/>
                                <dgm:param type="endSty" val="noArr"/>
                                <dgm:param type="dstNode" val="anchor6"/>
                              </dgm:alg>
                            </dgm:if>
                            <dgm:else name="Name204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7"/>
                                <dgm:param type="dstNode" val="anchor6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205"/>
                  </dgm:choose>
                </dgm:forEach>
              </dgm:layoutNode>
              <dgm:choose name="Name206">
                <dgm:if name="Name207" axis="root ch" ptType="all node" func="cnt" op="gte" val="7">
                  <dgm:layoutNode name="spPost6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208"/>
              </dgm:choose>
            </dgm:if>
            <dgm:else name="Name209"/>
          </dgm:choose>
        </dgm:if>
        <dgm:if name="Name210" axis="self" ptType="node" func="pos" op="equ" val="7">
          <dgm:layoutNode name="parTx7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211">
            <dgm:if name="Name212" axis="ch" ptType="node" func="cnt" op="gte" val="1">
              <dgm:layoutNode name="spPre7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7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7" refType="w" fact="0.77"/>
                  <dgm:constr type="w" for="ch" forName="top7" refType="w" refFor="ch" refForName="txAndLines7" fact="0.78"/>
                </dgm:constrLst>
                <dgm:forEach name="Name213" axis="ch">
                  <dgm:forEach name="Name214" axis="self" ptType="parTrans">
                    <dgm:layoutNode name="Name215" styleLbl="parChTrans1D1">
                      <dgm:choose name="Name216">
                        <dgm:if name="Name217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7"/>
                          </dgm:alg>
                        </dgm:if>
                        <dgm:else name="Name218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7"/>
                            <dgm:param type="dstNode" val="anchor7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219" axis="self" ptType="node">
                    <dgm:choose name="Name220">
                      <dgm:if name="Name221" axis="par ch" ptType="node node" func="cnt" op="equ" val="1">
                        <dgm:layoutNode name="top7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222"/>
                    </dgm:choose>
                    <dgm:layoutNode name="txAndLines7">
                      <dgm:choose name="Name223">
                        <dgm:if name="Name224" func="var" arg="dir" op="equ" val="norm">
                          <dgm:alg type="lin"/>
                        </dgm:if>
                        <dgm:else name="Name225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w" for="ch" forName="anchor7" refType="w" fact="0.89"/>
                        <dgm:constr type="w" for="ch" forName="backup7" refType="w" fact="-0.89"/>
                        <dgm:constr type="w" for="ch" forName="preLine7" refType="w" fact="0.11"/>
                        <dgm:constr type="w" for="ch" forName="desTx7" refType="w" fact="0.78"/>
                      </dgm:constrLst>
                      <dgm:layoutNode name="anchor7" moveWith="desTx7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7" moveWith="desTx7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7" styleLbl="parChTrans1D1" moveWith="desTx7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7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</dgm:layoutNode>
                  </dgm:forEach>
                </dgm:forEach>
              </dgm:layoutNode>
            </dgm:if>
            <dgm:else name="Name226"/>
          </dgm:choose>
        </dgm:if>
        <dgm:else name="Name22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84754"/>
          </a:xfrm>
          <a:prstGeom prst="rect">
            <a:avLst/>
          </a:prstGeom>
        </p:spPr>
        <p:txBody>
          <a:bodyPr vert="horz" lIns="94531" tIns="47265" rIns="94531" bIns="47265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84754"/>
          </a:xfrm>
          <a:prstGeom prst="rect">
            <a:avLst/>
          </a:prstGeom>
        </p:spPr>
        <p:txBody>
          <a:bodyPr vert="horz" lIns="94531" tIns="47265" rIns="94531" bIns="47265" rtlCol="0"/>
          <a:lstStyle>
            <a:lvl1pPr algn="r">
              <a:defRPr sz="1200"/>
            </a:lvl1pPr>
          </a:lstStyle>
          <a:p>
            <a:fld id="{A081AB29-429E-9847-AA98-52986799D279}" type="datetimeFigureOut">
              <a:rPr lang="it-IT" smtClean="0"/>
              <a:t>07/04/2025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544513" y="1208088"/>
            <a:ext cx="5794375" cy="3260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531" tIns="47265" rIns="94531" bIns="47265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8182" y="4649609"/>
            <a:ext cx="5505450" cy="3804225"/>
          </a:xfrm>
          <a:prstGeom prst="rect">
            <a:avLst/>
          </a:prstGeom>
        </p:spPr>
        <p:txBody>
          <a:bodyPr vert="horz" lIns="94531" tIns="47265" rIns="94531" bIns="47265" rtlCol="0"/>
          <a:lstStyle/>
          <a:p>
            <a:r>
              <a:rPr lang="it-IT"/>
              <a:t>Fare clic per modificare gli stili del testo dello schema
Secondo livello
Terzo livello
Quarto livello
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176772"/>
            <a:ext cx="2982119" cy="484753"/>
          </a:xfrm>
          <a:prstGeom prst="rect">
            <a:avLst/>
          </a:prstGeom>
        </p:spPr>
        <p:txBody>
          <a:bodyPr vert="horz" lIns="94531" tIns="47265" rIns="94531" bIns="47265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98102" y="9176772"/>
            <a:ext cx="2982119" cy="484753"/>
          </a:xfrm>
          <a:prstGeom prst="rect">
            <a:avLst/>
          </a:prstGeom>
        </p:spPr>
        <p:txBody>
          <a:bodyPr vert="horz" lIns="94531" tIns="47265" rIns="94531" bIns="47265" rtlCol="0" anchor="b"/>
          <a:lstStyle>
            <a:lvl1pPr algn="r">
              <a:defRPr sz="1200"/>
            </a:lvl1pPr>
          </a:lstStyle>
          <a:p>
            <a:fld id="{7EE06D1A-2DDE-E843-8180-F1DB5D21B0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71778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EE06D1A-2DDE-E843-8180-F1DB5D21B022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42537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EE06D1A-2DDE-E843-8180-F1DB5D21B022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308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E06D1A-2DDE-E843-8180-F1DB5D21B022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18590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682128" y="5047570"/>
            <a:ext cx="5457023" cy="5285549"/>
          </a:xfrm>
        </p:spPr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45307">
              <a:defRPr/>
            </a:pPr>
            <a:fld id="{7EE06D1A-2DDE-E843-8180-F1DB5D21B022}" type="slidenum">
              <a:rPr lang="it-IT">
                <a:solidFill>
                  <a:prstClr val="black"/>
                </a:solidFill>
                <a:latin typeface="Calibri"/>
              </a:rPr>
              <a:pPr defTabSz="945307">
                <a:defRPr/>
              </a:pPr>
              <a:t>4</a:t>
            </a:fld>
            <a:endParaRPr lang="it-IT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687431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06D1A-2DDE-E843-8180-F1DB5D21B022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799388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42581A-76DF-5EC5-F648-3115F68BBC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21810CE-9482-E9DE-6BE9-73165CF52C4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9AA9EAE9-0205-453D-1D22-9E9AAD4098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37E8431-B3FB-A829-4E37-0AFA6F8EF1E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EE06D1A-2DDE-E843-8180-F1DB5D21B022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65400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7F6131-EA93-4D2F-E70D-3609F45497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E53E7B23-CBC6-C397-F6B8-724AF58A0EE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AA312822-DEFA-235A-92D1-AF86B0C453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678E453-03FC-FA3D-482C-5CBF0426C9A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E06D1A-2DDE-E843-8180-F1DB5D21B022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330986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E06D1A-2DDE-E843-8180-F1DB5D21B022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306993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 b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B251037-97A6-7F40-AC34-55BB2C0C65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4143" y="2151116"/>
            <a:ext cx="8595007" cy="1095875"/>
          </a:xfrm>
        </p:spPr>
        <p:txBody>
          <a:bodyPr lIns="0" tIns="0" rIns="0" bIns="0" anchor="t">
            <a:noAutofit/>
          </a:bodyPr>
          <a:lstStyle>
            <a:lvl1pPr algn="l">
              <a:defRPr sz="4200"/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DC7DDAD5-31C0-404E-B9E3-17C34A4434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1503" y="3698546"/>
            <a:ext cx="8595007" cy="892086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dirty="0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59F3A6E-38C8-FC4B-BC02-190F437CAB5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08100" y="6237288"/>
            <a:ext cx="1583724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fld id="{8039FC8D-4A06-2E4A-A9F5-D4FD3E46A5B8}" type="datetime4">
              <a:rPr lang="it-IT" smtClean="0"/>
              <a:pPr/>
              <a:t>7 aprile 2025</a:t>
            </a:fld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FA32533-92E8-7245-ABB8-F6B8D8A19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61502" y="6237288"/>
            <a:ext cx="7118432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r>
              <a:rPr lang="it-IT" dirty="0"/>
              <a:t>Titolo della presentazione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12CEA71-5A64-D64D-8519-7B160BBB3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27759" y="6237288"/>
            <a:ext cx="1240354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fld id="{79B25B71-4615-EE48-B17C-88B6F433029A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16C48896-D70F-F649-8EE1-34B9419100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5195" y="183024"/>
            <a:ext cx="3501291" cy="153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9474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3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pos="7287" userDrawn="1">
          <p15:clr>
            <a:srgbClr val="FBAE40"/>
          </p15:clr>
        </p15:guide>
        <p15:guide id="4" orient="horz" pos="391" userDrawn="1">
          <p15:clr>
            <a:srgbClr val="FBAE40"/>
          </p15:clr>
        </p15:guide>
        <p15:guide id="5" pos="824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ore ver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7">
            <a:extLst>
              <a:ext uri="{FF2B5EF4-FFF2-40B4-BE49-F238E27FC236}">
                <a16:creationId xmlns:a16="http://schemas.microsoft.com/office/drawing/2014/main" id="{743C06A5-A326-FB44-9DEE-D3544AD616B5}"/>
              </a:ext>
            </a:extLst>
          </p:cNvPr>
          <p:cNvSpPr/>
          <p:nvPr userDrawn="1"/>
        </p:nvSpPr>
        <p:spPr>
          <a:xfrm>
            <a:off x="0" y="1700213"/>
            <a:ext cx="12192000" cy="5157787"/>
          </a:xfrm>
          <a:custGeom>
            <a:avLst/>
            <a:gdLst>
              <a:gd name="connsiteX0" fmla="*/ 0 w 12192000"/>
              <a:gd name="connsiteY0" fmla="*/ 0 h 5157787"/>
              <a:gd name="connsiteX1" fmla="*/ 12192000 w 12192000"/>
              <a:gd name="connsiteY1" fmla="*/ 0 h 5157787"/>
              <a:gd name="connsiteX2" fmla="*/ 12192000 w 12192000"/>
              <a:gd name="connsiteY2" fmla="*/ 5157787 h 5157787"/>
              <a:gd name="connsiteX3" fmla="*/ 0 w 12192000"/>
              <a:gd name="connsiteY3" fmla="*/ 5157787 h 5157787"/>
              <a:gd name="connsiteX4" fmla="*/ 0 w 12192000"/>
              <a:gd name="connsiteY4" fmla="*/ 0 h 5157787"/>
              <a:gd name="connsiteX0" fmla="*/ 0 w 12192000"/>
              <a:gd name="connsiteY0" fmla="*/ 0 h 5157787"/>
              <a:gd name="connsiteX1" fmla="*/ 11346569 w 12192000"/>
              <a:gd name="connsiteY1" fmla="*/ 1772 h 5157787"/>
              <a:gd name="connsiteX2" fmla="*/ 12192000 w 12192000"/>
              <a:gd name="connsiteY2" fmla="*/ 0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467544 w 12192000"/>
              <a:gd name="connsiteY1" fmla="*/ 1772 h 5157787"/>
              <a:gd name="connsiteX2" fmla="*/ 12192000 w 12192000"/>
              <a:gd name="connsiteY2" fmla="*/ 0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467544 w 12192000"/>
              <a:gd name="connsiteY1" fmla="*/ 1772 h 5157787"/>
              <a:gd name="connsiteX2" fmla="*/ 12192000 w 12192000"/>
              <a:gd name="connsiteY2" fmla="*/ 2142500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467544 w 12192000"/>
              <a:gd name="connsiteY1" fmla="*/ 1772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4903 h 5162690"/>
              <a:gd name="connsiteX1" fmla="*/ 5706656 w 12192000"/>
              <a:gd name="connsiteY1" fmla="*/ 0 h 5162690"/>
              <a:gd name="connsiteX2" fmla="*/ 12192000 w 12192000"/>
              <a:gd name="connsiteY2" fmla="*/ 1640145 h 5162690"/>
              <a:gd name="connsiteX3" fmla="*/ 12192000 w 12192000"/>
              <a:gd name="connsiteY3" fmla="*/ 5162690 h 5162690"/>
              <a:gd name="connsiteX4" fmla="*/ 0 w 12192000"/>
              <a:gd name="connsiteY4" fmla="*/ 5162690 h 5162690"/>
              <a:gd name="connsiteX5" fmla="*/ 0 w 12192000"/>
              <a:gd name="connsiteY5" fmla="*/ 4903 h 5162690"/>
              <a:gd name="connsiteX0" fmla="*/ 0 w 12192000"/>
              <a:gd name="connsiteY0" fmla="*/ 0 h 5157787"/>
              <a:gd name="connsiteX1" fmla="*/ 6207240 w 12192000"/>
              <a:gd name="connsiteY1" fmla="*/ 8446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207240 w 12192000"/>
              <a:gd name="connsiteY1" fmla="*/ 8446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207240 w 12192000"/>
              <a:gd name="connsiteY1" fmla="*/ 8446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207240 w 12192000"/>
              <a:gd name="connsiteY1" fmla="*/ 8446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207240 w 12192000"/>
              <a:gd name="connsiteY1" fmla="*/ 8446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207240 w 12192000"/>
              <a:gd name="connsiteY1" fmla="*/ 8446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5157787">
                <a:moveTo>
                  <a:pt x="0" y="0"/>
                </a:moveTo>
                <a:lnTo>
                  <a:pt x="6207240" y="8446"/>
                </a:lnTo>
                <a:cubicBezTo>
                  <a:pt x="8976396" y="63477"/>
                  <a:pt x="11231620" y="972837"/>
                  <a:pt x="12192000" y="1635242"/>
                </a:cubicBezTo>
                <a:lnTo>
                  <a:pt x="12192000" y="5157787"/>
                </a:lnTo>
                <a:lnTo>
                  <a:pt x="0" y="5157787"/>
                </a:lnTo>
                <a:lnTo>
                  <a:pt x="0" y="0"/>
                </a:lnTo>
                <a:close/>
              </a:path>
            </a:pathLst>
          </a:custGeom>
          <a:solidFill>
            <a:srgbClr val="7AB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49E0E052-86FB-1A4E-A12E-B2A7FE5DE9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0238" y="2644125"/>
            <a:ext cx="7352408" cy="1840540"/>
          </a:xfrm>
        </p:spPr>
        <p:txBody>
          <a:bodyPr lIns="0" tIns="0" rIns="0" bIns="0" anchor="t" anchorCtr="0">
            <a:noAutofit/>
          </a:bodyPr>
          <a:lstStyle>
            <a:lvl1pPr>
              <a:defRPr sz="4200">
                <a:solidFill>
                  <a:schemeClr val="bg1"/>
                </a:solidFill>
              </a:defRPr>
            </a:lvl1pPr>
          </a:lstStyle>
          <a:p>
            <a:r>
              <a:rPr lang="it-IT" dirty="0"/>
              <a:t>Fare clic per modificare lo stile del titolo dello schema </a:t>
            </a:r>
          </a:p>
        </p:txBody>
      </p:sp>
      <p:sp>
        <p:nvSpPr>
          <p:cNvPr id="7" name="Segnaposto testo 2">
            <a:extLst>
              <a:ext uri="{FF2B5EF4-FFF2-40B4-BE49-F238E27FC236}">
                <a16:creationId xmlns:a16="http://schemas.microsoft.com/office/drawing/2014/main" id="{7FB1D6A1-4F58-2541-9242-A9E103EADA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484665"/>
            <a:ext cx="7378782" cy="1515485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/>
              <a:t>Fare clic per modificare gli stili del testo dello schema
Secondo livello
Terzo livello
Quarto livello
Quinto livello</a:t>
            </a:r>
          </a:p>
        </p:txBody>
      </p:sp>
    </p:spTree>
    <p:extLst>
      <p:ext uri="{BB962C8B-B14F-4D97-AF65-F5344CB8AC3E}">
        <p14:creationId xmlns:p14="http://schemas.microsoft.com/office/powerpoint/2010/main" val="2328141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 b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45F4527-07AE-9344-A67A-E41526190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620713"/>
            <a:ext cx="10944223" cy="896199"/>
          </a:xfrm>
        </p:spPr>
        <p:txBody>
          <a:bodyPr lIns="0" tIns="0" rIns="0" bIns="0">
            <a:noAutofit/>
          </a:bodyPr>
          <a:lstStyle/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3965A97-9277-2342-AE00-CEE20DF1A6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3888" y="1694121"/>
            <a:ext cx="5216931" cy="4210493"/>
          </a:xfrm>
        </p:spPr>
        <p:txBody>
          <a:bodyPr lIns="0" tIns="0" rIns="0" bIns="0">
            <a:noAutofit/>
          </a:bodyPr>
          <a:lstStyle>
            <a:lvl1pPr>
              <a:lnSpc>
                <a:spcPct val="150000"/>
              </a:lnSpc>
              <a:defRPr/>
            </a:lvl1pPr>
          </a:lstStyle>
          <a:p>
            <a:r>
              <a:rPr lang="it-IT" dirty="0"/>
              <a:t>Fare clic per modificare gli stili del testo dello schema
Secondo livello
Terzo livello
Quarto livello
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F921DC5-F8A7-8742-8250-F277F3FF81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1180" y="1694121"/>
            <a:ext cx="5216931" cy="4210493"/>
          </a:xfrm>
        </p:spPr>
        <p:txBody>
          <a:bodyPr lIns="0" tIns="0" rIns="0" bIns="0">
            <a:noAutofit/>
          </a:bodyPr>
          <a:lstStyle>
            <a:lvl1pPr>
              <a:lnSpc>
                <a:spcPct val="150000"/>
              </a:lnSpc>
              <a:defRPr/>
            </a:lvl1pPr>
          </a:lstStyle>
          <a:p>
            <a:r>
              <a:rPr lang="it-IT" dirty="0"/>
              <a:t>Fare clic per modificare gli stili del testo dello schema
Secondo livello
Terzo livello
Quarto livello
Quinto livello</a:t>
            </a:r>
          </a:p>
        </p:txBody>
      </p:sp>
      <p:sp>
        <p:nvSpPr>
          <p:cNvPr id="13" name="Segnaposto data 3">
            <a:extLst>
              <a:ext uri="{FF2B5EF4-FFF2-40B4-BE49-F238E27FC236}">
                <a16:creationId xmlns:a16="http://schemas.microsoft.com/office/drawing/2014/main" id="{0269505F-20D0-DE4A-BE64-DDB3BF0D82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8148" y="6247625"/>
            <a:ext cx="1798036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fld id="{82A6D266-B3E4-AF49-BD48-48F189D7B097}" type="datetime4">
              <a:rPr lang="it-IT" smtClean="0"/>
              <a:pPr/>
              <a:t>7 aprile 2025</a:t>
            </a:fld>
            <a:endParaRPr lang="it-IT" dirty="0"/>
          </a:p>
        </p:txBody>
      </p:sp>
      <p:sp>
        <p:nvSpPr>
          <p:cNvPr id="14" name="Segnaposto piè di pagina 4">
            <a:extLst>
              <a:ext uri="{FF2B5EF4-FFF2-40B4-BE49-F238E27FC236}">
                <a16:creationId xmlns:a16="http://schemas.microsoft.com/office/drawing/2014/main" id="{2A3ED646-FCBC-5F40-97BE-F1DC837F3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52950" y="6247625"/>
            <a:ext cx="5625952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r>
              <a:rPr lang="it-IT" dirty="0"/>
              <a:t>Titolo della presentazione</a:t>
            </a:r>
          </a:p>
        </p:txBody>
      </p:sp>
      <p:sp>
        <p:nvSpPr>
          <p:cNvPr id="15" name="Segnaposto numero diapositiva 5">
            <a:extLst>
              <a:ext uri="{FF2B5EF4-FFF2-40B4-BE49-F238E27FC236}">
                <a16:creationId xmlns:a16="http://schemas.microsoft.com/office/drawing/2014/main" id="{284E39BA-111C-E14F-B2F6-1E709C052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27758" y="6247625"/>
            <a:ext cx="1240354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fld id="{79B25B71-4615-EE48-B17C-88B6F433029A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0F5D6C98-B47E-614C-B42F-1CBA2F856EE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4651" y="5967773"/>
            <a:ext cx="1944250" cy="852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6506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 ros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45F4527-07AE-9344-A67A-E41526190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620713"/>
            <a:ext cx="10944223" cy="896199"/>
          </a:xfrm>
        </p:spPr>
        <p:txBody>
          <a:bodyPr lIns="0" tIns="0" rIns="0" bIns="0">
            <a:noAutofit/>
          </a:bodyPr>
          <a:lstStyle/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3965A97-9277-2342-AE00-CEE20DF1A6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3888" y="1694121"/>
            <a:ext cx="5216931" cy="4210493"/>
          </a:xfrm>
        </p:spPr>
        <p:txBody>
          <a:bodyPr lIns="0" tIns="0" rIns="0" bIns="0">
            <a:noAutofit/>
          </a:bodyPr>
          <a:lstStyle>
            <a:lvl1pPr>
              <a:lnSpc>
                <a:spcPct val="150000"/>
              </a:lnSpc>
              <a:defRPr/>
            </a:lvl1pPr>
          </a:lstStyle>
          <a:p>
            <a:r>
              <a:rPr lang="it-IT" dirty="0"/>
              <a:t>Fare clic per modificare gli stili del testo dello schema
Secondo livello
Terzo livello
Quarto livello
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F921DC5-F8A7-8742-8250-F277F3FF81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1180" y="1694121"/>
            <a:ext cx="5216931" cy="4210493"/>
          </a:xfrm>
        </p:spPr>
        <p:txBody>
          <a:bodyPr lIns="0" tIns="0" rIns="0" bIns="0">
            <a:noAutofit/>
          </a:bodyPr>
          <a:lstStyle>
            <a:lvl1pPr>
              <a:lnSpc>
                <a:spcPct val="150000"/>
              </a:lnSpc>
              <a:defRPr/>
            </a:lvl1pPr>
          </a:lstStyle>
          <a:p>
            <a:r>
              <a:rPr lang="it-IT" dirty="0"/>
              <a:t>Fare clic per modificare gli stili del testo dello schema
Secondo livello
Terzo livello
Quarto livello
Quinto livello</a:t>
            </a:r>
          </a:p>
        </p:txBody>
      </p:sp>
      <p:sp>
        <p:nvSpPr>
          <p:cNvPr id="13" name="Segnaposto data 3">
            <a:extLst>
              <a:ext uri="{FF2B5EF4-FFF2-40B4-BE49-F238E27FC236}">
                <a16:creationId xmlns:a16="http://schemas.microsoft.com/office/drawing/2014/main" id="{0269505F-20D0-DE4A-BE64-DDB3BF0D82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8148" y="6247625"/>
            <a:ext cx="1798036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fld id="{82A6D266-B3E4-AF49-BD48-48F189D7B097}" type="datetime4">
              <a:rPr lang="it-IT" smtClean="0"/>
              <a:pPr/>
              <a:t>7 aprile 2025</a:t>
            </a:fld>
            <a:endParaRPr lang="it-IT" dirty="0"/>
          </a:p>
        </p:txBody>
      </p:sp>
      <p:sp>
        <p:nvSpPr>
          <p:cNvPr id="14" name="Segnaposto piè di pagina 4">
            <a:extLst>
              <a:ext uri="{FF2B5EF4-FFF2-40B4-BE49-F238E27FC236}">
                <a16:creationId xmlns:a16="http://schemas.microsoft.com/office/drawing/2014/main" id="{2A3ED646-FCBC-5F40-97BE-F1DC837F3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52950" y="6247625"/>
            <a:ext cx="5625952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r>
              <a:rPr lang="it-IT" dirty="0"/>
              <a:t>Titolo della presentazione</a:t>
            </a:r>
          </a:p>
        </p:txBody>
      </p:sp>
      <p:sp>
        <p:nvSpPr>
          <p:cNvPr id="15" name="Segnaposto numero diapositiva 5">
            <a:extLst>
              <a:ext uri="{FF2B5EF4-FFF2-40B4-BE49-F238E27FC236}">
                <a16:creationId xmlns:a16="http://schemas.microsoft.com/office/drawing/2014/main" id="{284E39BA-111C-E14F-B2F6-1E709C052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27758" y="6247625"/>
            <a:ext cx="1240354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fld id="{79B25B71-4615-EE48-B17C-88B6F433029A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0F5D6C98-B47E-614C-B42F-1CBA2F856EE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4653" y="5967773"/>
            <a:ext cx="1944246" cy="852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5457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 ver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45F4527-07AE-9344-A67A-E41526190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620713"/>
            <a:ext cx="10944223" cy="896199"/>
          </a:xfrm>
        </p:spPr>
        <p:txBody>
          <a:bodyPr lIns="0" tIns="0" rIns="0" bIns="0">
            <a:noAutofit/>
          </a:bodyPr>
          <a:lstStyle/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3965A97-9277-2342-AE00-CEE20DF1A6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3888" y="1694121"/>
            <a:ext cx="5216931" cy="4210493"/>
          </a:xfrm>
        </p:spPr>
        <p:txBody>
          <a:bodyPr lIns="0" tIns="0" rIns="0" bIns="0">
            <a:noAutofit/>
          </a:bodyPr>
          <a:lstStyle>
            <a:lvl1pPr>
              <a:lnSpc>
                <a:spcPct val="150000"/>
              </a:lnSpc>
              <a:defRPr/>
            </a:lvl1pPr>
          </a:lstStyle>
          <a:p>
            <a:r>
              <a:rPr lang="it-IT" dirty="0"/>
              <a:t>Fare clic per modificare gli stili del testo dello schema
Secondo livello
Terzo livello
Quarto livello
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F921DC5-F8A7-8742-8250-F277F3FF81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1180" y="1694121"/>
            <a:ext cx="5216931" cy="4210493"/>
          </a:xfrm>
        </p:spPr>
        <p:txBody>
          <a:bodyPr lIns="0" tIns="0" rIns="0" bIns="0">
            <a:noAutofit/>
          </a:bodyPr>
          <a:lstStyle>
            <a:lvl1pPr>
              <a:lnSpc>
                <a:spcPct val="150000"/>
              </a:lnSpc>
              <a:defRPr/>
            </a:lvl1pPr>
          </a:lstStyle>
          <a:p>
            <a:r>
              <a:rPr lang="it-IT" dirty="0"/>
              <a:t>Fare clic per modificare gli stili del testo dello schema
Secondo livello
Terzo livello
Quarto livello
Quinto livello</a:t>
            </a:r>
          </a:p>
        </p:txBody>
      </p:sp>
      <p:sp>
        <p:nvSpPr>
          <p:cNvPr id="13" name="Segnaposto data 3">
            <a:extLst>
              <a:ext uri="{FF2B5EF4-FFF2-40B4-BE49-F238E27FC236}">
                <a16:creationId xmlns:a16="http://schemas.microsoft.com/office/drawing/2014/main" id="{0269505F-20D0-DE4A-BE64-DDB3BF0D82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8148" y="6247625"/>
            <a:ext cx="1798036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fld id="{82A6D266-B3E4-AF49-BD48-48F189D7B097}" type="datetime4">
              <a:rPr lang="it-IT" smtClean="0"/>
              <a:pPr/>
              <a:t>7 aprile 2025</a:t>
            </a:fld>
            <a:endParaRPr lang="it-IT" dirty="0"/>
          </a:p>
        </p:txBody>
      </p:sp>
      <p:sp>
        <p:nvSpPr>
          <p:cNvPr id="14" name="Segnaposto piè di pagina 4">
            <a:extLst>
              <a:ext uri="{FF2B5EF4-FFF2-40B4-BE49-F238E27FC236}">
                <a16:creationId xmlns:a16="http://schemas.microsoft.com/office/drawing/2014/main" id="{2A3ED646-FCBC-5F40-97BE-F1DC837F3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52950" y="6247625"/>
            <a:ext cx="5625952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r>
              <a:rPr lang="it-IT" dirty="0"/>
              <a:t>Titolo della presentazione</a:t>
            </a:r>
          </a:p>
        </p:txBody>
      </p:sp>
      <p:sp>
        <p:nvSpPr>
          <p:cNvPr id="15" name="Segnaposto numero diapositiva 5">
            <a:extLst>
              <a:ext uri="{FF2B5EF4-FFF2-40B4-BE49-F238E27FC236}">
                <a16:creationId xmlns:a16="http://schemas.microsoft.com/office/drawing/2014/main" id="{284E39BA-111C-E14F-B2F6-1E709C052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27758" y="6247625"/>
            <a:ext cx="1240354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fld id="{79B25B71-4615-EE48-B17C-88B6F433029A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0F5D6C98-B47E-614C-B42F-1CBA2F856EE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4653" y="5967773"/>
            <a:ext cx="1944246" cy="852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1756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 b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EE0457A-3FCC-ED44-8E64-578FB75EB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620713"/>
            <a:ext cx="10944225" cy="896199"/>
          </a:xfrm>
        </p:spPr>
        <p:txBody>
          <a:bodyPr lIns="0" tIns="0" rIns="0" bIns="0">
            <a:noAutofit/>
          </a:bodyPr>
          <a:lstStyle/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7" name="Segnaposto data 3">
            <a:extLst>
              <a:ext uri="{FF2B5EF4-FFF2-40B4-BE49-F238E27FC236}">
                <a16:creationId xmlns:a16="http://schemas.microsoft.com/office/drawing/2014/main" id="{B3EDEE02-C11F-4043-9C17-30977933BB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8148" y="6247625"/>
            <a:ext cx="1798036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fld id="{82A6D266-B3E4-AF49-BD48-48F189D7B097}" type="datetime4">
              <a:rPr lang="it-IT" smtClean="0"/>
              <a:pPr/>
              <a:t>7 aprile 2025</a:t>
            </a:fld>
            <a:endParaRPr lang="it-IT" dirty="0"/>
          </a:p>
        </p:txBody>
      </p:sp>
      <p:sp>
        <p:nvSpPr>
          <p:cNvPr id="8" name="Segnaposto piè di pagina 4">
            <a:extLst>
              <a:ext uri="{FF2B5EF4-FFF2-40B4-BE49-F238E27FC236}">
                <a16:creationId xmlns:a16="http://schemas.microsoft.com/office/drawing/2014/main" id="{04B45C37-E13D-214C-BF12-DBB3036AA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52950" y="6247625"/>
            <a:ext cx="5625952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r>
              <a:rPr lang="it-IT" dirty="0"/>
              <a:t>Titolo della presentazione</a:t>
            </a:r>
          </a:p>
        </p:txBody>
      </p:sp>
      <p:sp>
        <p:nvSpPr>
          <p:cNvPr id="9" name="Segnaposto numero diapositiva 5">
            <a:extLst>
              <a:ext uri="{FF2B5EF4-FFF2-40B4-BE49-F238E27FC236}">
                <a16:creationId xmlns:a16="http://schemas.microsoft.com/office/drawing/2014/main" id="{87C27F29-B3F1-5B42-BB50-FBB69BD03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27758" y="6247625"/>
            <a:ext cx="1240354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fld id="{79B25B71-4615-EE48-B17C-88B6F433029A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B37EF5E8-8926-384A-973F-EB0F1D7A584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4651" y="5967773"/>
            <a:ext cx="1944250" cy="852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8159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 ros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EE0457A-3FCC-ED44-8E64-578FB75EB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620713"/>
            <a:ext cx="10944225" cy="896199"/>
          </a:xfrm>
        </p:spPr>
        <p:txBody>
          <a:bodyPr lIns="0" tIns="0" rIns="0" bIns="0">
            <a:noAutofit/>
          </a:bodyPr>
          <a:lstStyle/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7" name="Segnaposto data 3">
            <a:extLst>
              <a:ext uri="{FF2B5EF4-FFF2-40B4-BE49-F238E27FC236}">
                <a16:creationId xmlns:a16="http://schemas.microsoft.com/office/drawing/2014/main" id="{B3EDEE02-C11F-4043-9C17-30977933BB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8148" y="6247625"/>
            <a:ext cx="1798036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fld id="{82A6D266-B3E4-AF49-BD48-48F189D7B097}" type="datetime4">
              <a:rPr lang="it-IT" smtClean="0"/>
              <a:pPr/>
              <a:t>7 aprile 2025</a:t>
            </a:fld>
            <a:endParaRPr lang="it-IT" dirty="0"/>
          </a:p>
        </p:txBody>
      </p:sp>
      <p:sp>
        <p:nvSpPr>
          <p:cNvPr id="8" name="Segnaposto piè di pagina 4">
            <a:extLst>
              <a:ext uri="{FF2B5EF4-FFF2-40B4-BE49-F238E27FC236}">
                <a16:creationId xmlns:a16="http://schemas.microsoft.com/office/drawing/2014/main" id="{04B45C37-E13D-214C-BF12-DBB3036AA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52950" y="6247625"/>
            <a:ext cx="5625952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r>
              <a:rPr lang="it-IT" dirty="0"/>
              <a:t>Titolo della presentazione</a:t>
            </a:r>
          </a:p>
        </p:txBody>
      </p:sp>
      <p:sp>
        <p:nvSpPr>
          <p:cNvPr id="9" name="Segnaposto numero diapositiva 5">
            <a:extLst>
              <a:ext uri="{FF2B5EF4-FFF2-40B4-BE49-F238E27FC236}">
                <a16:creationId xmlns:a16="http://schemas.microsoft.com/office/drawing/2014/main" id="{87C27F29-B3F1-5B42-BB50-FBB69BD03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27758" y="6247625"/>
            <a:ext cx="1240354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fld id="{79B25B71-4615-EE48-B17C-88B6F433029A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B37EF5E8-8926-384A-973F-EB0F1D7A584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4653" y="5967773"/>
            <a:ext cx="1944246" cy="852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1514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 ver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EE0457A-3FCC-ED44-8E64-578FB75EB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620713"/>
            <a:ext cx="10944225" cy="896199"/>
          </a:xfrm>
        </p:spPr>
        <p:txBody>
          <a:bodyPr lIns="0" tIns="0" rIns="0" bIns="0">
            <a:noAutofit/>
          </a:bodyPr>
          <a:lstStyle/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7" name="Segnaposto data 3">
            <a:extLst>
              <a:ext uri="{FF2B5EF4-FFF2-40B4-BE49-F238E27FC236}">
                <a16:creationId xmlns:a16="http://schemas.microsoft.com/office/drawing/2014/main" id="{B3EDEE02-C11F-4043-9C17-30977933BB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8148" y="6247625"/>
            <a:ext cx="1798036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fld id="{82A6D266-B3E4-AF49-BD48-48F189D7B097}" type="datetime4">
              <a:rPr lang="it-IT" smtClean="0"/>
              <a:pPr/>
              <a:t>7 aprile 2025</a:t>
            </a:fld>
            <a:endParaRPr lang="it-IT" dirty="0"/>
          </a:p>
        </p:txBody>
      </p:sp>
      <p:sp>
        <p:nvSpPr>
          <p:cNvPr id="8" name="Segnaposto piè di pagina 4">
            <a:extLst>
              <a:ext uri="{FF2B5EF4-FFF2-40B4-BE49-F238E27FC236}">
                <a16:creationId xmlns:a16="http://schemas.microsoft.com/office/drawing/2014/main" id="{04B45C37-E13D-214C-BF12-DBB3036AA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52950" y="6247625"/>
            <a:ext cx="5625952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r>
              <a:rPr lang="it-IT" dirty="0"/>
              <a:t>Titolo della presentazione</a:t>
            </a:r>
          </a:p>
        </p:txBody>
      </p:sp>
      <p:sp>
        <p:nvSpPr>
          <p:cNvPr id="9" name="Segnaposto numero diapositiva 5">
            <a:extLst>
              <a:ext uri="{FF2B5EF4-FFF2-40B4-BE49-F238E27FC236}">
                <a16:creationId xmlns:a16="http://schemas.microsoft.com/office/drawing/2014/main" id="{87C27F29-B3F1-5B42-BB50-FBB69BD03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27758" y="6247625"/>
            <a:ext cx="1240354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fld id="{79B25B71-4615-EE48-B17C-88B6F433029A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B37EF5E8-8926-384A-973F-EB0F1D7A584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4653" y="5967773"/>
            <a:ext cx="1944246" cy="852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5420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 b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data 3">
            <a:extLst>
              <a:ext uri="{FF2B5EF4-FFF2-40B4-BE49-F238E27FC236}">
                <a16:creationId xmlns:a16="http://schemas.microsoft.com/office/drawing/2014/main" id="{9A6F9A97-8C97-3449-8B92-8DCCCAAB4C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8148" y="6247625"/>
            <a:ext cx="1798036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fld id="{82A6D266-B3E4-AF49-BD48-48F189D7B097}" type="datetime4">
              <a:rPr lang="it-IT" smtClean="0"/>
              <a:pPr/>
              <a:t>7 aprile 2025</a:t>
            </a:fld>
            <a:endParaRPr lang="it-IT" dirty="0"/>
          </a:p>
        </p:txBody>
      </p:sp>
      <p:sp>
        <p:nvSpPr>
          <p:cNvPr id="7" name="Segnaposto piè di pagina 4">
            <a:extLst>
              <a:ext uri="{FF2B5EF4-FFF2-40B4-BE49-F238E27FC236}">
                <a16:creationId xmlns:a16="http://schemas.microsoft.com/office/drawing/2014/main" id="{2A0F1AF8-80A4-F345-B31B-DD9772EF7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52950" y="6247625"/>
            <a:ext cx="5625952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r>
              <a:rPr lang="it-IT" dirty="0"/>
              <a:t>Titolo della presentazione</a:t>
            </a:r>
          </a:p>
        </p:txBody>
      </p:sp>
      <p:sp>
        <p:nvSpPr>
          <p:cNvPr id="8" name="Segnaposto numero diapositiva 5">
            <a:extLst>
              <a:ext uri="{FF2B5EF4-FFF2-40B4-BE49-F238E27FC236}">
                <a16:creationId xmlns:a16="http://schemas.microsoft.com/office/drawing/2014/main" id="{E21BA8B6-3BBF-3E45-9345-EC552D6B23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27758" y="6247625"/>
            <a:ext cx="1240354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fld id="{79B25B71-4615-EE48-B17C-88B6F433029A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7BC82D62-A8A6-F240-8984-2BF9483B93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4651" y="5967773"/>
            <a:ext cx="1944250" cy="852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1044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 ros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data 3">
            <a:extLst>
              <a:ext uri="{FF2B5EF4-FFF2-40B4-BE49-F238E27FC236}">
                <a16:creationId xmlns:a16="http://schemas.microsoft.com/office/drawing/2014/main" id="{9A6F9A97-8C97-3449-8B92-8DCCCAAB4C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8148" y="6247625"/>
            <a:ext cx="1798036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fld id="{82A6D266-B3E4-AF49-BD48-48F189D7B097}" type="datetime4">
              <a:rPr lang="it-IT" smtClean="0"/>
              <a:pPr/>
              <a:t>7 aprile 2025</a:t>
            </a:fld>
            <a:endParaRPr lang="it-IT" dirty="0"/>
          </a:p>
        </p:txBody>
      </p:sp>
      <p:sp>
        <p:nvSpPr>
          <p:cNvPr id="7" name="Segnaposto piè di pagina 4">
            <a:extLst>
              <a:ext uri="{FF2B5EF4-FFF2-40B4-BE49-F238E27FC236}">
                <a16:creationId xmlns:a16="http://schemas.microsoft.com/office/drawing/2014/main" id="{2A0F1AF8-80A4-F345-B31B-DD9772EF7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52950" y="6247625"/>
            <a:ext cx="5625952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r>
              <a:rPr lang="it-IT" dirty="0"/>
              <a:t>Titolo della presentazione</a:t>
            </a:r>
          </a:p>
        </p:txBody>
      </p:sp>
      <p:sp>
        <p:nvSpPr>
          <p:cNvPr id="8" name="Segnaposto numero diapositiva 5">
            <a:extLst>
              <a:ext uri="{FF2B5EF4-FFF2-40B4-BE49-F238E27FC236}">
                <a16:creationId xmlns:a16="http://schemas.microsoft.com/office/drawing/2014/main" id="{E21BA8B6-3BBF-3E45-9345-EC552D6B23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27758" y="6247625"/>
            <a:ext cx="1240354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fld id="{79B25B71-4615-EE48-B17C-88B6F433029A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7BC82D62-A8A6-F240-8984-2BF9483B93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4653" y="5967773"/>
            <a:ext cx="1944246" cy="852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6415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 ver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data 3">
            <a:extLst>
              <a:ext uri="{FF2B5EF4-FFF2-40B4-BE49-F238E27FC236}">
                <a16:creationId xmlns:a16="http://schemas.microsoft.com/office/drawing/2014/main" id="{9A6F9A97-8C97-3449-8B92-8DCCCAAB4C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8148" y="6247625"/>
            <a:ext cx="1798036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fld id="{82A6D266-B3E4-AF49-BD48-48F189D7B097}" type="datetime4">
              <a:rPr lang="it-IT" smtClean="0"/>
              <a:pPr/>
              <a:t>7 aprile 2025</a:t>
            </a:fld>
            <a:endParaRPr lang="it-IT" dirty="0"/>
          </a:p>
        </p:txBody>
      </p:sp>
      <p:sp>
        <p:nvSpPr>
          <p:cNvPr id="7" name="Segnaposto piè di pagina 4">
            <a:extLst>
              <a:ext uri="{FF2B5EF4-FFF2-40B4-BE49-F238E27FC236}">
                <a16:creationId xmlns:a16="http://schemas.microsoft.com/office/drawing/2014/main" id="{2A0F1AF8-80A4-F345-B31B-DD9772EF7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52950" y="6247625"/>
            <a:ext cx="5625952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r>
              <a:rPr lang="it-IT" dirty="0"/>
              <a:t>Titolo della presentazione</a:t>
            </a:r>
          </a:p>
        </p:txBody>
      </p:sp>
      <p:sp>
        <p:nvSpPr>
          <p:cNvPr id="8" name="Segnaposto numero diapositiva 5">
            <a:extLst>
              <a:ext uri="{FF2B5EF4-FFF2-40B4-BE49-F238E27FC236}">
                <a16:creationId xmlns:a16="http://schemas.microsoft.com/office/drawing/2014/main" id="{E21BA8B6-3BBF-3E45-9345-EC552D6B23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27758" y="6247625"/>
            <a:ext cx="1240354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fld id="{79B25B71-4615-EE48-B17C-88B6F433029A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7BC82D62-A8A6-F240-8984-2BF9483B93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4653" y="5967773"/>
            <a:ext cx="1944246" cy="852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204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 ros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B251037-97A6-7F40-AC34-55BB2C0C65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4143" y="2151116"/>
            <a:ext cx="8595007" cy="1095875"/>
          </a:xfrm>
        </p:spPr>
        <p:txBody>
          <a:bodyPr lIns="0" tIns="0" rIns="0" bIns="0" anchor="t">
            <a:noAutofit/>
          </a:bodyPr>
          <a:lstStyle>
            <a:lvl1pPr algn="l">
              <a:defRPr sz="4200">
                <a:solidFill>
                  <a:srgbClr val="0053A1"/>
                </a:solidFill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DC7DDAD5-31C0-404E-B9E3-17C34A4434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1503" y="3698546"/>
            <a:ext cx="8595007" cy="892086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dirty="0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59F3A6E-38C8-FC4B-BC02-190F437CAB5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08100" y="6237288"/>
            <a:ext cx="1583724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fld id="{8039FC8D-4A06-2E4A-A9F5-D4FD3E46A5B8}" type="datetime4">
              <a:rPr lang="it-IT" smtClean="0"/>
              <a:pPr/>
              <a:t>7 aprile 2025</a:t>
            </a:fld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FA32533-92E8-7245-ABB8-F6B8D8A19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61502" y="6237288"/>
            <a:ext cx="7118432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r>
              <a:rPr lang="it-IT" dirty="0"/>
              <a:t>Titolo della presentazione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12CEA71-5A64-D64D-8519-7B160BBB3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27759" y="6237288"/>
            <a:ext cx="1240354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fld id="{79B25B71-4615-EE48-B17C-88B6F433029A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16C48896-D70F-F649-8EE1-34B9419100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5195" y="183024"/>
            <a:ext cx="3501290" cy="153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063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3">
          <p15:clr>
            <a:srgbClr val="FBAE40"/>
          </p15:clr>
        </p15:guide>
        <p15:guide id="2" orient="horz" pos="3929">
          <p15:clr>
            <a:srgbClr val="FBAE40"/>
          </p15:clr>
        </p15:guide>
        <p15:guide id="3" pos="7287">
          <p15:clr>
            <a:srgbClr val="FBAE40"/>
          </p15:clr>
        </p15:guide>
        <p15:guide id="4" orient="horz" pos="391">
          <p15:clr>
            <a:srgbClr val="FBAE40"/>
          </p15:clr>
        </p15:guide>
        <p15:guide id="5" pos="824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 b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02D6C4B-1044-B440-80A9-C0C2830F4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620713"/>
            <a:ext cx="4148137" cy="1718450"/>
          </a:xfrm>
        </p:spPr>
        <p:txBody>
          <a:bodyPr lIns="0" tIns="0" rIns="0" bIns="0" anchor="t">
            <a:noAutofit/>
          </a:bodyPr>
          <a:lstStyle>
            <a:lvl1pPr>
              <a:defRPr sz="3200"/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204552A-B3C1-CF43-A9EF-3EC19A72AE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3749" y="620713"/>
            <a:ext cx="6294363" cy="5241372"/>
          </a:xfrm>
        </p:spPr>
        <p:txBody>
          <a:bodyPr lIns="0" tIns="0" rIns="0" bIns="0">
            <a:noAutofit/>
          </a:bodyPr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it-IT" dirty="0"/>
              <a:t>Fare clic per modificare gli stili del testo dello schema
Secondo livello
Terzo livello
Quarto livello
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57A3905-4BB8-8746-B507-1F9FDA3553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3888" y="2672317"/>
            <a:ext cx="4148137" cy="3189768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it-IT" dirty="0"/>
              <a:t>Fare clic per modificare gli stili del testo dello schema
Secondo livello
Terzo livello
Quarto livello
Quinto livello</a:t>
            </a:r>
          </a:p>
        </p:txBody>
      </p:sp>
      <p:sp>
        <p:nvSpPr>
          <p:cNvPr id="9" name="Segnaposto data 3">
            <a:extLst>
              <a:ext uri="{FF2B5EF4-FFF2-40B4-BE49-F238E27FC236}">
                <a16:creationId xmlns:a16="http://schemas.microsoft.com/office/drawing/2014/main" id="{D792C34B-5132-1042-B274-AA888FF860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8148" y="6247625"/>
            <a:ext cx="1798036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fld id="{82A6D266-B3E4-AF49-BD48-48F189D7B097}" type="datetime4">
              <a:rPr lang="it-IT" smtClean="0"/>
              <a:pPr/>
              <a:t>7 aprile 2025</a:t>
            </a:fld>
            <a:endParaRPr lang="it-IT" dirty="0"/>
          </a:p>
        </p:txBody>
      </p:sp>
      <p:sp>
        <p:nvSpPr>
          <p:cNvPr id="10" name="Segnaposto piè di pagina 4">
            <a:extLst>
              <a:ext uri="{FF2B5EF4-FFF2-40B4-BE49-F238E27FC236}">
                <a16:creationId xmlns:a16="http://schemas.microsoft.com/office/drawing/2014/main" id="{C2B87C32-B3D0-A74D-A5AD-2B178C13F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52950" y="6247625"/>
            <a:ext cx="5625952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r>
              <a:rPr lang="it-IT" dirty="0"/>
              <a:t>Titolo della presentazione</a:t>
            </a:r>
          </a:p>
        </p:txBody>
      </p:sp>
      <p:sp>
        <p:nvSpPr>
          <p:cNvPr id="11" name="Segnaposto numero diapositiva 5">
            <a:extLst>
              <a:ext uri="{FF2B5EF4-FFF2-40B4-BE49-F238E27FC236}">
                <a16:creationId xmlns:a16="http://schemas.microsoft.com/office/drawing/2014/main" id="{BDE9EC74-8C92-3E47-A0EE-70602A288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27758" y="6247625"/>
            <a:ext cx="1240354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fld id="{79B25B71-4615-EE48-B17C-88B6F433029A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42120F3E-3972-CB4D-8CBB-8059BBD8A6E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4651" y="5967773"/>
            <a:ext cx="1944250" cy="852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2969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 ros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02D6C4B-1044-B440-80A9-C0C2830F4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620713"/>
            <a:ext cx="4148137" cy="1718450"/>
          </a:xfrm>
        </p:spPr>
        <p:txBody>
          <a:bodyPr lIns="0" tIns="0" rIns="0" bIns="0" anchor="t">
            <a:noAutofit/>
          </a:bodyPr>
          <a:lstStyle>
            <a:lvl1pPr>
              <a:defRPr sz="3200"/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204552A-B3C1-CF43-A9EF-3EC19A72AE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3749" y="620713"/>
            <a:ext cx="6294363" cy="5241372"/>
          </a:xfrm>
        </p:spPr>
        <p:txBody>
          <a:bodyPr lIns="0" tIns="0" rIns="0" bIns="0">
            <a:noAutofit/>
          </a:bodyPr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it-IT" dirty="0"/>
              <a:t>Fare clic per modificare gli stili del testo dello schema
Secondo livello
Terzo livello
Quarto livello
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57A3905-4BB8-8746-B507-1F9FDA3553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3888" y="2672317"/>
            <a:ext cx="4148137" cy="3189768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it-IT" dirty="0"/>
              <a:t>Fare clic per modificare gli stili del testo dello schema
Secondo livello
Terzo livello
Quarto livello
Quinto livello</a:t>
            </a:r>
          </a:p>
        </p:txBody>
      </p:sp>
      <p:sp>
        <p:nvSpPr>
          <p:cNvPr id="9" name="Segnaposto data 3">
            <a:extLst>
              <a:ext uri="{FF2B5EF4-FFF2-40B4-BE49-F238E27FC236}">
                <a16:creationId xmlns:a16="http://schemas.microsoft.com/office/drawing/2014/main" id="{D792C34B-5132-1042-B274-AA888FF860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8148" y="6247625"/>
            <a:ext cx="1798036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fld id="{82A6D266-B3E4-AF49-BD48-48F189D7B097}" type="datetime4">
              <a:rPr lang="it-IT" smtClean="0"/>
              <a:pPr/>
              <a:t>7 aprile 2025</a:t>
            </a:fld>
            <a:endParaRPr lang="it-IT" dirty="0"/>
          </a:p>
        </p:txBody>
      </p:sp>
      <p:sp>
        <p:nvSpPr>
          <p:cNvPr id="10" name="Segnaposto piè di pagina 4">
            <a:extLst>
              <a:ext uri="{FF2B5EF4-FFF2-40B4-BE49-F238E27FC236}">
                <a16:creationId xmlns:a16="http://schemas.microsoft.com/office/drawing/2014/main" id="{C2B87C32-B3D0-A74D-A5AD-2B178C13F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52950" y="6247625"/>
            <a:ext cx="5625952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r>
              <a:rPr lang="it-IT" dirty="0"/>
              <a:t>Titolo della presentazione</a:t>
            </a:r>
          </a:p>
        </p:txBody>
      </p:sp>
      <p:sp>
        <p:nvSpPr>
          <p:cNvPr id="11" name="Segnaposto numero diapositiva 5">
            <a:extLst>
              <a:ext uri="{FF2B5EF4-FFF2-40B4-BE49-F238E27FC236}">
                <a16:creationId xmlns:a16="http://schemas.microsoft.com/office/drawing/2014/main" id="{BDE9EC74-8C92-3E47-A0EE-70602A288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27758" y="6247625"/>
            <a:ext cx="1240354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fld id="{79B25B71-4615-EE48-B17C-88B6F433029A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42120F3E-3972-CB4D-8CBB-8059BBD8A6E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4653" y="5967773"/>
            <a:ext cx="1944246" cy="852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3525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 ver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02D6C4B-1044-B440-80A9-C0C2830F4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620713"/>
            <a:ext cx="4148137" cy="1718450"/>
          </a:xfrm>
        </p:spPr>
        <p:txBody>
          <a:bodyPr lIns="0" tIns="0" rIns="0" bIns="0" anchor="t">
            <a:noAutofit/>
          </a:bodyPr>
          <a:lstStyle>
            <a:lvl1pPr>
              <a:defRPr sz="3200"/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204552A-B3C1-CF43-A9EF-3EC19A72AE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3749" y="620713"/>
            <a:ext cx="6294363" cy="5241372"/>
          </a:xfrm>
        </p:spPr>
        <p:txBody>
          <a:bodyPr lIns="0" tIns="0" rIns="0" bIns="0">
            <a:noAutofit/>
          </a:bodyPr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it-IT" dirty="0"/>
              <a:t>Fare clic per modificare gli stili del testo dello schema
Secondo livello
Terzo livello
Quarto livello
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57A3905-4BB8-8746-B507-1F9FDA3553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3888" y="2672317"/>
            <a:ext cx="4148137" cy="3189768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it-IT" dirty="0"/>
              <a:t>Fare clic per modificare gli stili del testo dello schema
Secondo livello
Terzo livello
Quarto livello
Quinto livello</a:t>
            </a:r>
          </a:p>
        </p:txBody>
      </p:sp>
      <p:sp>
        <p:nvSpPr>
          <p:cNvPr id="9" name="Segnaposto data 3">
            <a:extLst>
              <a:ext uri="{FF2B5EF4-FFF2-40B4-BE49-F238E27FC236}">
                <a16:creationId xmlns:a16="http://schemas.microsoft.com/office/drawing/2014/main" id="{D792C34B-5132-1042-B274-AA888FF860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8148" y="6247625"/>
            <a:ext cx="1798036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fld id="{82A6D266-B3E4-AF49-BD48-48F189D7B097}" type="datetime4">
              <a:rPr lang="it-IT" smtClean="0"/>
              <a:pPr/>
              <a:t>7 aprile 2025</a:t>
            </a:fld>
            <a:endParaRPr lang="it-IT" dirty="0"/>
          </a:p>
        </p:txBody>
      </p:sp>
      <p:sp>
        <p:nvSpPr>
          <p:cNvPr id="10" name="Segnaposto piè di pagina 4">
            <a:extLst>
              <a:ext uri="{FF2B5EF4-FFF2-40B4-BE49-F238E27FC236}">
                <a16:creationId xmlns:a16="http://schemas.microsoft.com/office/drawing/2014/main" id="{C2B87C32-B3D0-A74D-A5AD-2B178C13F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52950" y="6247625"/>
            <a:ext cx="5625952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r>
              <a:rPr lang="it-IT" dirty="0"/>
              <a:t>Titolo della presentazione</a:t>
            </a:r>
          </a:p>
        </p:txBody>
      </p:sp>
      <p:sp>
        <p:nvSpPr>
          <p:cNvPr id="11" name="Segnaposto numero diapositiva 5">
            <a:extLst>
              <a:ext uri="{FF2B5EF4-FFF2-40B4-BE49-F238E27FC236}">
                <a16:creationId xmlns:a16="http://schemas.microsoft.com/office/drawing/2014/main" id="{BDE9EC74-8C92-3E47-A0EE-70602A288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27758" y="6247625"/>
            <a:ext cx="1240354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fld id="{79B25B71-4615-EE48-B17C-88B6F433029A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42120F3E-3972-CB4D-8CBB-8059BBD8A6E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4653" y="5967773"/>
            <a:ext cx="1944246" cy="852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1845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egnaposto data 3"/>
          <p:cNvSpPr>
            <a:spLocks noGrp="1"/>
          </p:cNvSpPr>
          <p:nvPr>
            <p:ph type="dt" sz="half" idx="10"/>
          </p:nvPr>
        </p:nvSpPr>
        <p:spPr>
          <a:xfrm>
            <a:off x="1761855" y="6213018"/>
            <a:ext cx="1392000" cy="480000"/>
          </a:xfrm>
          <a:prstGeom prst="rect">
            <a:avLst/>
          </a:prstGeom>
        </p:spPr>
        <p:txBody>
          <a:bodyPr lIns="121853" tIns="60926" rIns="121853" bIns="60926" anchor="ctr"/>
          <a:lstStyle>
            <a:lvl1pPr algn="ctr">
              <a:defRPr sz="1600">
                <a:latin typeface="+mj-lt"/>
              </a:defRPr>
            </a:lvl1pPr>
          </a:lstStyle>
          <a:p>
            <a:fld id="{948B7277-4D96-4047-8ACE-5BDCB7CB9A45}" type="datetime1">
              <a:rPr lang="it-IT" smtClean="0"/>
              <a:pPr/>
              <a:t>07/04/2025</a:t>
            </a:fld>
            <a:endParaRPr lang="it-IT" dirty="0"/>
          </a:p>
        </p:txBody>
      </p:sp>
      <p:sp>
        <p:nvSpPr>
          <p:cNvPr id="16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7912100" y="6213018"/>
            <a:ext cx="2880000" cy="480000"/>
          </a:xfrm>
          <a:prstGeom prst="rect">
            <a:avLst/>
          </a:prstGeom>
        </p:spPr>
        <p:txBody>
          <a:bodyPr lIns="121853" tIns="60926" rIns="121853" bIns="60926" anchor="ctr"/>
          <a:lstStyle>
            <a:lvl1pPr algn="ctr">
              <a:defRPr sz="1600">
                <a:latin typeface="+mj-lt"/>
              </a:defRPr>
            </a:lvl1pPr>
          </a:lstStyle>
          <a:p>
            <a:endParaRPr lang="it-IT" dirty="0"/>
          </a:p>
        </p:txBody>
      </p:sp>
      <p:sp>
        <p:nvSpPr>
          <p:cNvPr id="17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5784001" y="6213018"/>
            <a:ext cx="624000" cy="480000"/>
          </a:xfrm>
          <a:prstGeom prst="rect">
            <a:avLst/>
          </a:prstGeom>
        </p:spPr>
        <p:txBody>
          <a:bodyPr vert="horz" lIns="121853" tIns="60926" rIns="121853" bIns="60926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fld id="{0996AB4F-5ADC-924C-81BB-4F51084EC26B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12" name="Titolo 1"/>
          <p:cNvSpPr>
            <a:spLocks noGrp="1"/>
          </p:cNvSpPr>
          <p:nvPr>
            <p:ph type="title"/>
          </p:nvPr>
        </p:nvSpPr>
        <p:spPr>
          <a:xfrm>
            <a:off x="622300" y="12701"/>
            <a:ext cx="10960101" cy="812800"/>
          </a:xfrm>
          <a:prstGeom prst="rect">
            <a:avLst/>
          </a:prstGeom>
        </p:spPr>
        <p:txBody>
          <a:bodyPr lIns="121853" tIns="60926" rIns="121853" bIns="60926" anchor="ctr"/>
          <a:lstStyle>
            <a:lvl1pPr algn="l">
              <a:defRPr lang="it-IT" sz="2699" b="1" kern="1200" dirty="0" smtClean="0">
                <a:solidFill>
                  <a:srgbClr val="0053A1"/>
                </a:solidFill>
                <a:latin typeface="+mj-lt"/>
                <a:ea typeface="+mn-ea"/>
                <a:cs typeface="Lato Light"/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it-IT" dirty="0"/>
          </a:p>
        </p:txBody>
      </p:sp>
      <p:sp>
        <p:nvSpPr>
          <p:cNvPr id="10" name="Segnaposto contenuto 2"/>
          <p:cNvSpPr>
            <a:spLocks noGrp="1"/>
          </p:cNvSpPr>
          <p:nvPr>
            <p:ph idx="1"/>
          </p:nvPr>
        </p:nvSpPr>
        <p:spPr>
          <a:xfrm>
            <a:off x="609601" y="1600202"/>
            <a:ext cx="10972800" cy="4525963"/>
          </a:xfrm>
          <a:prstGeom prst="rect">
            <a:avLst/>
          </a:prstGeom>
        </p:spPr>
        <p:txBody>
          <a:bodyPr lIns="121853" tIns="60926" rIns="121853" bIns="60926"/>
          <a:lstStyle>
            <a:lvl1pPr>
              <a:defRPr sz="3699" baseline="0">
                <a:solidFill>
                  <a:srgbClr val="3C3C3C"/>
                </a:solidFill>
                <a:latin typeface="+mj-lt"/>
              </a:defRPr>
            </a:lvl1pPr>
            <a:lvl2pPr>
              <a:defRPr sz="3499"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 sz="2400">
                <a:latin typeface="+mj-lt"/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77089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 ver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B251037-97A6-7F40-AC34-55BB2C0C65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4143" y="2151116"/>
            <a:ext cx="8595007" cy="1095875"/>
          </a:xfrm>
        </p:spPr>
        <p:txBody>
          <a:bodyPr lIns="0" tIns="0" rIns="0" bIns="0" anchor="t">
            <a:noAutofit/>
          </a:bodyPr>
          <a:lstStyle>
            <a:lvl1pPr algn="l">
              <a:defRPr sz="4200">
                <a:solidFill>
                  <a:srgbClr val="0053A1"/>
                </a:solidFill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DC7DDAD5-31C0-404E-B9E3-17C34A4434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1503" y="3698546"/>
            <a:ext cx="8595007" cy="892086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dirty="0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59F3A6E-38C8-FC4B-BC02-190F437CAB5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08100" y="6237288"/>
            <a:ext cx="1583724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fld id="{8039FC8D-4A06-2E4A-A9F5-D4FD3E46A5B8}" type="datetime4">
              <a:rPr lang="it-IT" smtClean="0"/>
              <a:pPr/>
              <a:t>7 aprile 2025</a:t>
            </a:fld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FA32533-92E8-7245-ABB8-F6B8D8A19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61502" y="6237288"/>
            <a:ext cx="7118432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r>
              <a:rPr lang="it-IT" dirty="0"/>
              <a:t>Titolo della presentazione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12CEA71-5A64-D64D-8519-7B160BBB3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27759" y="6237288"/>
            <a:ext cx="1240354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fld id="{79B25B71-4615-EE48-B17C-88B6F433029A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16C48896-D70F-F649-8EE1-34B9419100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5195" y="183024"/>
            <a:ext cx="3501290" cy="1534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3681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3">
          <p15:clr>
            <a:srgbClr val="FBAE40"/>
          </p15:clr>
        </p15:guide>
        <p15:guide id="2" orient="horz" pos="3929">
          <p15:clr>
            <a:srgbClr val="FBAE40"/>
          </p15:clr>
        </p15:guide>
        <p15:guide id="3" pos="7287">
          <p15:clr>
            <a:srgbClr val="FBAE40"/>
          </p15:clr>
        </p15:guide>
        <p15:guide id="4" orient="horz" pos="391">
          <p15:clr>
            <a:srgbClr val="FBAE40"/>
          </p15:clr>
        </p15:guide>
        <p15:guide id="5" pos="824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 b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2356862-08D6-D043-8101-0C942A908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620713"/>
            <a:ext cx="10944225" cy="896199"/>
          </a:xfrm>
        </p:spPr>
        <p:txBody>
          <a:bodyPr lIns="0" tIns="0" rIns="0" bIns="0">
            <a:noAutofit/>
          </a:bodyPr>
          <a:lstStyle/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79BD8B1-071B-5441-8458-69015A2525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887" y="1701209"/>
            <a:ext cx="10944226" cy="4196317"/>
          </a:xfrm>
        </p:spPr>
        <p:txBody>
          <a:bodyPr lIns="0" tIns="0" rIns="0" bIns="0">
            <a:noAutofit/>
          </a:bodyPr>
          <a:lstStyle>
            <a:lvl1pPr>
              <a:lnSpc>
                <a:spcPct val="150000"/>
              </a:lnSpc>
              <a:defRPr/>
            </a:lvl1pPr>
          </a:lstStyle>
          <a:p>
            <a:r>
              <a:rPr lang="it-IT" dirty="0"/>
              <a:t>Fare clic per modificare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9508FB3-AA69-A94C-B213-9F99069B40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8148" y="6247625"/>
            <a:ext cx="1798036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fld id="{82A6D266-B3E4-AF49-BD48-48F189D7B097}" type="datetime4">
              <a:rPr lang="it-IT" smtClean="0"/>
              <a:pPr/>
              <a:t>7 aprile 2025</a:t>
            </a:fld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F07174F-2A4C-4048-B749-6C962CA97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52950" y="6247625"/>
            <a:ext cx="5625952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r>
              <a:rPr lang="it-IT" dirty="0"/>
              <a:t>Titolo della presentazione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F5171C0-6750-D74F-87A3-A8E02CFF8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fld id="{79B25B71-4615-EE48-B17C-88B6F433029A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5EF0133-97DC-DB45-BFD2-BB1D5A3F5B2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4651" y="5967773"/>
            <a:ext cx="1944250" cy="852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762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 ros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2356862-08D6-D043-8101-0C942A908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620713"/>
            <a:ext cx="10944225" cy="896199"/>
          </a:xfrm>
        </p:spPr>
        <p:txBody>
          <a:bodyPr lIns="0" tIns="0" rIns="0" bIns="0">
            <a:noAutofit/>
          </a:bodyPr>
          <a:lstStyle/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79BD8B1-071B-5441-8458-69015A2525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887" y="1701209"/>
            <a:ext cx="10944226" cy="4196317"/>
          </a:xfrm>
        </p:spPr>
        <p:txBody>
          <a:bodyPr lIns="0" tIns="0" rIns="0" bIns="0">
            <a:noAutofit/>
          </a:bodyPr>
          <a:lstStyle>
            <a:lvl1pPr>
              <a:lnSpc>
                <a:spcPct val="150000"/>
              </a:lnSpc>
              <a:defRPr/>
            </a:lvl1pPr>
          </a:lstStyle>
          <a:p>
            <a:r>
              <a:rPr lang="it-IT" dirty="0"/>
              <a:t>Fare clic per modificare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9508FB3-AA69-A94C-B213-9F99069B40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8148" y="6247625"/>
            <a:ext cx="1798036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fld id="{82A6D266-B3E4-AF49-BD48-48F189D7B097}" type="datetime4">
              <a:rPr lang="it-IT" smtClean="0"/>
              <a:pPr/>
              <a:t>7 aprile 2025</a:t>
            </a:fld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F07174F-2A4C-4048-B749-6C962CA97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52950" y="6247625"/>
            <a:ext cx="5625952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r>
              <a:rPr lang="it-IT" dirty="0"/>
              <a:t>Titolo della presentazione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F5171C0-6750-D74F-87A3-A8E02CFF8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fld id="{79B25B71-4615-EE48-B17C-88B6F433029A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5EF0133-97DC-DB45-BFD2-BB1D5A3F5B2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4653" y="5967773"/>
            <a:ext cx="1944246" cy="852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07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 ver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2356862-08D6-D043-8101-0C942A908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620713"/>
            <a:ext cx="10944225" cy="896199"/>
          </a:xfrm>
        </p:spPr>
        <p:txBody>
          <a:bodyPr lIns="0" tIns="0" rIns="0" bIns="0">
            <a:noAutofit/>
          </a:bodyPr>
          <a:lstStyle/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79BD8B1-071B-5441-8458-69015A2525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887" y="1701209"/>
            <a:ext cx="10944226" cy="4196317"/>
          </a:xfrm>
        </p:spPr>
        <p:txBody>
          <a:bodyPr lIns="0" tIns="0" rIns="0" bIns="0">
            <a:noAutofit/>
          </a:bodyPr>
          <a:lstStyle>
            <a:lvl1pPr>
              <a:lnSpc>
                <a:spcPct val="150000"/>
              </a:lnSpc>
              <a:defRPr/>
            </a:lvl1pPr>
          </a:lstStyle>
          <a:p>
            <a:r>
              <a:rPr lang="it-IT" dirty="0"/>
              <a:t>Fare clic per modificare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9508FB3-AA69-A94C-B213-9F99069B40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8148" y="6247625"/>
            <a:ext cx="1798036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fld id="{82A6D266-B3E4-AF49-BD48-48F189D7B097}" type="datetime4">
              <a:rPr lang="it-IT" smtClean="0"/>
              <a:pPr/>
              <a:t>7 aprile 2025</a:t>
            </a:fld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F07174F-2A4C-4048-B749-6C962CA97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52950" y="6247625"/>
            <a:ext cx="5625952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r>
              <a:rPr lang="it-IT" dirty="0"/>
              <a:t>Titolo della presentazione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F5171C0-6750-D74F-87A3-A8E02CFF8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fld id="{79B25B71-4615-EE48-B17C-88B6F433029A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5EF0133-97DC-DB45-BFD2-BB1D5A3F5B2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4653" y="5967773"/>
            <a:ext cx="1944246" cy="852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51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paratore neu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3F44DAD-0204-1D4D-9C2C-3934E44299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0238" y="2508730"/>
            <a:ext cx="10723562" cy="1840540"/>
          </a:xfrm>
        </p:spPr>
        <p:txBody>
          <a:bodyPr lIns="0" tIns="0" rIns="0" bIns="0" anchor="ctr">
            <a:noAutofit/>
          </a:bodyPr>
          <a:lstStyle>
            <a:lvl1pPr>
              <a:defRPr sz="4200"/>
            </a:lvl1pPr>
          </a:lstStyle>
          <a:p>
            <a:r>
              <a:rPr lang="it-IT" dirty="0"/>
              <a:t>Fare clic per modificare lo stile del titolo dello schema 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CEBF73C-DB99-AE4E-AAA6-7B9DC7EC9E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349270"/>
            <a:ext cx="10723562" cy="1888017"/>
          </a:xfrm>
        </p:spPr>
        <p:txBody>
          <a:bodyPr/>
          <a:lstStyle>
            <a:lvl1pPr marL="0" indent="0">
              <a:buNone/>
              <a:defRPr sz="24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/>
              <a:t>Fare clic per modificare gli stili del testo dello schema
Secondo livello
Terzo livello
Quarto livello
Quinto livello</a:t>
            </a:r>
          </a:p>
        </p:txBody>
      </p:sp>
    </p:spTree>
    <p:extLst>
      <p:ext uri="{BB962C8B-B14F-4D97-AF65-F5344CB8AC3E}">
        <p14:creationId xmlns:p14="http://schemas.microsoft.com/office/powerpoint/2010/main" val="1513480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paratore bl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>
            <a:extLst>
              <a:ext uri="{FF2B5EF4-FFF2-40B4-BE49-F238E27FC236}">
                <a16:creationId xmlns:a16="http://schemas.microsoft.com/office/drawing/2014/main" id="{F0CFAD03-8010-624B-9A8A-41785250783B}"/>
              </a:ext>
            </a:extLst>
          </p:cNvPr>
          <p:cNvSpPr/>
          <p:nvPr userDrawn="1"/>
        </p:nvSpPr>
        <p:spPr>
          <a:xfrm>
            <a:off x="0" y="1700213"/>
            <a:ext cx="12192000" cy="5157787"/>
          </a:xfrm>
          <a:custGeom>
            <a:avLst/>
            <a:gdLst>
              <a:gd name="connsiteX0" fmla="*/ 0 w 12192000"/>
              <a:gd name="connsiteY0" fmla="*/ 0 h 5157787"/>
              <a:gd name="connsiteX1" fmla="*/ 12192000 w 12192000"/>
              <a:gd name="connsiteY1" fmla="*/ 0 h 5157787"/>
              <a:gd name="connsiteX2" fmla="*/ 12192000 w 12192000"/>
              <a:gd name="connsiteY2" fmla="*/ 5157787 h 5157787"/>
              <a:gd name="connsiteX3" fmla="*/ 0 w 12192000"/>
              <a:gd name="connsiteY3" fmla="*/ 5157787 h 5157787"/>
              <a:gd name="connsiteX4" fmla="*/ 0 w 12192000"/>
              <a:gd name="connsiteY4" fmla="*/ 0 h 5157787"/>
              <a:gd name="connsiteX0" fmla="*/ 0 w 12192000"/>
              <a:gd name="connsiteY0" fmla="*/ 0 h 5157787"/>
              <a:gd name="connsiteX1" fmla="*/ 11346569 w 12192000"/>
              <a:gd name="connsiteY1" fmla="*/ 1772 h 5157787"/>
              <a:gd name="connsiteX2" fmla="*/ 12192000 w 12192000"/>
              <a:gd name="connsiteY2" fmla="*/ 0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467544 w 12192000"/>
              <a:gd name="connsiteY1" fmla="*/ 1772 h 5157787"/>
              <a:gd name="connsiteX2" fmla="*/ 12192000 w 12192000"/>
              <a:gd name="connsiteY2" fmla="*/ 0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467544 w 12192000"/>
              <a:gd name="connsiteY1" fmla="*/ 1772 h 5157787"/>
              <a:gd name="connsiteX2" fmla="*/ 12192000 w 12192000"/>
              <a:gd name="connsiteY2" fmla="*/ 2142500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467544 w 12192000"/>
              <a:gd name="connsiteY1" fmla="*/ 1772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4903 h 5162690"/>
              <a:gd name="connsiteX1" fmla="*/ 5706656 w 12192000"/>
              <a:gd name="connsiteY1" fmla="*/ 0 h 5162690"/>
              <a:gd name="connsiteX2" fmla="*/ 12192000 w 12192000"/>
              <a:gd name="connsiteY2" fmla="*/ 1640145 h 5162690"/>
              <a:gd name="connsiteX3" fmla="*/ 12192000 w 12192000"/>
              <a:gd name="connsiteY3" fmla="*/ 5162690 h 5162690"/>
              <a:gd name="connsiteX4" fmla="*/ 0 w 12192000"/>
              <a:gd name="connsiteY4" fmla="*/ 5162690 h 5162690"/>
              <a:gd name="connsiteX5" fmla="*/ 0 w 12192000"/>
              <a:gd name="connsiteY5" fmla="*/ 4903 h 5162690"/>
              <a:gd name="connsiteX0" fmla="*/ 0 w 12192000"/>
              <a:gd name="connsiteY0" fmla="*/ 0 h 5157787"/>
              <a:gd name="connsiteX1" fmla="*/ 6207240 w 12192000"/>
              <a:gd name="connsiteY1" fmla="*/ 8446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207240 w 12192000"/>
              <a:gd name="connsiteY1" fmla="*/ 8446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207240 w 12192000"/>
              <a:gd name="connsiteY1" fmla="*/ 8446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207240 w 12192000"/>
              <a:gd name="connsiteY1" fmla="*/ 8446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207240 w 12192000"/>
              <a:gd name="connsiteY1" fmla="*/ 8446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207240 w 12192000"/>
              <a:gd name="connsiteY1" fmla="*/ 8446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5157787">
                <a:moveTo>
                  <a:pt x="0" y="0"/>
                </a:moveTo>
                <a:lnTo>
                  <a:pt x="6207240" y="8446"/>
                </a:lnTo>
                <a:cubicBezTo>
                  <a:pt x="8976396" y="63477"/>
                  <a:pt x="11231620" y="972837"/>
                  <a:pt x="12192000" y="1635242"/>
                </a:cubicBezTo>
                <a:lnTo>
                  <a:pt x="12192000" y="5157787"/>
                </a:lnTo>
                <a:lnTo>
                  <a:pt x="0" y="5157787"/>
                </a:lnTo>
                <a:lnTo>
                  <a:pt x="0" y="0"/>
                </a:lnTo>
                <a:close/>
              </a:path>
            </a:pathLst>
          </a:custGeom>
          <a:solidFill>
            <a:srgbClr val="0053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F3F44DAD-0204-1D4D-9C2C-3934E44299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0238" y="2644125"/>
            <a:ext cx="7352408" cy="1840540"/>
          </a:xfrm>
        </p:spPr>
        <p:txBody>
          <a:bodyPr lIns="0" tIns="0" rIns="0" bIns="0" anchor="t" anchorCtr="0">
            <a:noAutofit/>
          </a:bodyPr>
          <a:lstStyle>
            <a:lvl1pPr>
              <a:defRPr sz="4200">
                <a:solidFill>
                  <a:schemeClr val="bg1"/>
                </a:solidFill>
              </a:defRPr>
            </a:lvl1pPr>
          </a:lstStyle>
          <a:p>
            <a:r>
              <a:rPr lang="it-IT" dirty="0"/>
              <a:t>Fare clic per modificare lo stile del titolo dello schema 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CEBF73C-DB99-AE4E-AAA6-7B9DC7EC9E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484665"/>
            <a:ext cx="7378782" cy="1515485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/>
              <a:t>Fare clic per modificare gli stili del testo dello schema
Secondo livello
Terzo livello
Quarto livello
Quinto livello</a:t>
            </a:r>
          </a:p>
        </p:txBody>
      </p:sp>
    </p:spTree>
    <p:extLst>
      <p:ext uri="{BB962C8B-B14F-4D97-AF65-F5344CB8AC3E}">
        <p14:creationId xmlns:p14="http://schemas.microsoft.com/office/powerpoint/2010/main" val="1906574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ore ross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7">
            <a:extLst>
              <a:ext uri="{FF2B5EF4-FFF2-40B4-BE49-F238E27FC236}">
                <a16:creationId xmlns:a16="http://schemas.microsoft.com/office/drawing/2014/main" id="{743C06A5-A326-FB44-9DEE-D3544AD616B5}"/>
              </a:ext>
            </a:extLst>
          </p:cNvPr>
          <p:cNvSpPr/>
          <p:nvPr userDrawn="1"/>
        </p:nvSpPr>
        <p:spPr>
          <a:xfrm>
            <a:off x="0" y="1700213"/>
            <a:ext cx="12192000" cy="5157787"/>
          </a:xfrm>
          <a:custGeom>
            <a:avLst/>
            <a:gdLst>
              <a:gd name="connsiteX0" fmla="*/ 0 w 12192000"/>
              <a:gd name="connsiteY0" fmla="*/ 0 h 5157787"/>
              <a:gd name="connsiteX1" fmla="*/ 12192000 w 12192000"/>
              <a:gd name="connsiteY1" fmla="*/ 0 h 5157787"/>
              <a:gd name="connsiteX2" fmla="*/ 12192000 w 12192000"/>
              <a:gd name="connsiteY2" fmla="*/ 5157787 h 5157787"/>
              <a:gd name="connsiteX3" fmla="*/ 0 w 12192000"/>
              <a:gd name="connsiteY3" fmla="*/ 5157787 h 5157787"/>
              <a:gd name="connsiteX4" fmla="*/ 0 w 12192000"/>
              <a:gd name="connsiteY4" fmla="*/ 0 h 5157787"/>
              <a:gd name="connsiteX0" fmla="*/ 0 w 12192000"/>
              <a:gd name="connsiteY0" fmla="*/ 0 h 5157787"/>
              <a:gd name="connsiteX1" fmla="*/ 11346569 w 12192000"/>
              <a:gd name="connsiteY1" fmla="*/ 1772 h 5157787"/>
              <a:gd name="connsiteX2" fmla="*/ 12192000 w 12192000"/>
              <a:gd name="connsiteY2" fmla="*/ 0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467544 w 12192000"/>
              <a:gd name="connsiteY1" fmla="*/ 1772 h 5157787"/>
              <a:gd name="connsiteX2" fmla="*/ 12192000 w 12192000"/>
              <a:gd name="connsiteY2" fmla="*/ 0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467544 w 12192000"/>
              <a:gd name="connsiteY1" fmla="*/ 1772 h 5157787"/>
              <a:gd name="connsiteX2" fmla="*/ 12192000 w 12192000"/>
              <a:gd name="connsiteY2" fmla="*/ 2142500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467544 w 12192000"/>
              <a:gd name="connsiteY1" fmla="*/ 1772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4903 h 5162690"/>
              <a:gd name="connsiteX1" fmla="*/ 5706656 w 12192000"/>
              <a:gd name="connsiteY1" fmla="*/ 0 h 5162690"/>
              <a:gd name="connsiteX2" fmla="*/ 12192000 w 12192000"/>
              <a:gd name="connsiteY2" fmla="*/ 1640145 h 5162690"/>
              <a:gd name="connsiteX3" fmla="*/ 12192000 w 12192000"/>
              <a:gd name="connsiteY3" fmla="*/ 5162690 h 5162690"/>
              <a:gd name="connsiteX4" fmla="*/ 0 w 12192000"/>
              <a:gd name="connsiteY4" fmla="*/ 5162690 h 5162690"/>
              <a:gd name="connsiteX5" fmla="*/ 0 w 12192000"/>
              <a:gd name="connsiteY5" fmla="*/ 4903 h 5162690"/>
              <a:gd name="connsiteX0" fmla="*/ 0 w 12192000"/>
              <a:gd name="connsiteY0" fmla="*/ 0 h 5157787"/>
              <a:gd name="connsiteX1" fmla="*/ 6207240 w 12192000"/>
              <a:gd name="connsiteY1" fmla="*/ 8446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207240 w 12192000"/>
              <a:gd name="connsiteY1" fmla="*/ 8446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207240 w 12192000"/>
              <a:gd name="connsiteY1" fmla="*/ 8446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207240 w 12192000"/>
              <a:gd name="connsiteY1" fmla="*/ 8446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207240 w 12192000"/>
              <a:gd name="connsiteY1" fmla="*/ 8446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207240 w 12192000"/>
              <a:gd name="connsiteY1" fmla="*/ 8446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5157787">
                <a:moveTo>
                  <a:pt x="0" y="0"/>
                </a:moveTo>
                <a:lnTo>
                  <a:pt x="6207240" y="8446"/>
                </a:lnTo>
                <a:cubicBezTo>
                  <a:pt x="8976396" y="63477"/>
                  <a:pt x="11231620" y="972837"/>
                  <a:pt x="12192000" y="1635242"/>
                </a:cubicBezTo>
                <a:lnTo>
                  <a:pt x="12192000" y="5157787"/>
                </a:lnTo>
                <a:lnTo>
                  <a:pt x="0" y="5157787"/>
                </a:lnTo>
                <a:lnTo>
                  <a:pt x="0" y="0"/>
                </a:lnTo>
                <a:close/>
              </a:path>
            </a:pathLst>
          </a:custGeom>
          <a:solidFill>
            <a:srgbClr val="EB21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49E0E052-86FB-1A4E-A12E-B2A7FE5DE9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0238" y="2644125"/>
            <a:ext cx="7352408" cy="1840540"/>
          </a:xfrm>
        </p:spPr>
        <p:txBody>
          <a:bodyPr lIns="0" tIns="0" rIns="0" bIns="0" anchor="t" anchorCtr="0">
            <a:noAutofit/>
          </a:bodyPr>
          <a:lstStyle>
            <a:lvl1pPr>
              <a:defRPr sz="4200">
                <a:solidFill>
                  <a:schemeClr val="bg1"/>
                </a:solidFill>
              </a:defRPr>
            </a:lvl1pPr>
          </a:lstStyle>
          <a:p>
            <a:r>
              <a:rPr lang="it-IT" dirty="0"/>
              <a:t>Fare clic per modificare lo stile del titolo dello schema </a:t>
            </a:r>
          </a:p>
        </p:txBody>
      </p:sp>
      <p:sp>
        <p:nvSpPr>
          <p:cNvPr id="7" name="Segnaposto testo 2">
            <a:extLst>
              <a:ext uri="{FF2B5EF4-FFF2-40B4-BE49-F238E27FC236}">
                <a16:creationId xmlns:a16="http://schemas.microsoft.com/office/drawing/2014/main" id="{7FB1D6A1-4F58-2541-9242-A9E103EADA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484665"/>
            <a:ext cx="7378782" cy="1515485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/>
              <a:t>Fare clic per modificare gli stili del testo dello schema
Secondo livello
Terzo livello
Quarto livello
Quinto livello</a:t>
            </a:r>
          </a:p>
        </p:txBody>
      </p:sp>
    </p:spTree>
    <p:extLst>
      <p:ext uri="{BB962C8B-B14F-4D97-AF65-F5344CB8AC3E}">
        <p14:creationId xmlns:p14="http://schemas.microsoft.com/office/powerpoint/2010/main" val="1296698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EFFA0A21-91DA-8D44-AF19-E6140F9232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620713"/>
            <a:ext cx="10944224" cy="106997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F40AB5A-7466-A547-A9CF-A9FD8FB2D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1828799"/>
            <a:ext cx="10944224" cy="43481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r>
              <a:rPr lang="it-IT" dirty="0"/>
              <a:t>Fare clic per modificare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B36EF98-2733-4E46-AEBC-B067CC010E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247625"/>
            <a:ext cx="1798036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000" b="0" i="0">
                <a:solidFill>
                  <a:schemeClr val="tx1">
                    <a:tint val="75000"/>
                  </a:schemeClr>
                </a:solidFill>
                <a:latin typeface="Montserrat Light" pitchFamily="2" charset="77"/>
              </a:defRPr>
            </a:lvl1pPr>
          </a:lstStyle>
          <a:p>
            <a:fld id="{1A56524E-D5CB-EA4F-8E43-633914A693BA}" type="datetime4">
              <a:rPr lang="it-IT" smtClean="0"/>
              <a:t>7 aprile 2025</a:t>
            </a:fld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12DAED1-842E-544E-8338-6160663F51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82562" y="6247625"/>
            <a:ext cx="7596340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000" b="0" i="0">
                <a:solidFill>
                  <a:schemeClr val="tx1">
                    <a:tint val="75000"/>
                  </a:schemeClr>
                </a:solidFill>
                <a:latin typeface="Montserrat Light" pitchFamily="2" charset="77"/>
              </a:defRPr>
            </a:lvl1pPr>
          </a:lstStyle>
          <a:p>
            <a:r>
              <a:rPr lang="it-IT"/>
              <a:t>Titolo della presentazione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96449E9-FDB8-3C4C-AA56-0380BBAFBB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327758" y="6247625"/>
            <a:ext cx="1240354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Montserrat Light" pitchFamily="2" charset="77"/>
              </a:defRPr>
            </a:lvl1pPr>
          </a:lstStyle>
          <a:p>
            <a:fld id="{79B25B71-4615-EE48-B17C-88B6F433029A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80940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50" r:id="rId4"/>
    <p:sldLayoutId id="2147483662" r:id="rId5"/>
    <p:sldLayoutId id="2147483663" r:id="rId6"/>
    <p:sldLayoutId id="2147483651" r:id="rId7"/>
    <p:sldLayoutId id="2147483657" r:id="rId8"/>
    <p:sldLayoutId id="2147483658" r:id="rId9"/>
    <p:sldLayoutId id="2147483659" r:id="rId10"/>
    <p:sldLayoutId id="2147483652" r:id="rId11"/>
    <p:sldLayoutId id="2147483664" r:id="rId12"/>
    <p:sldLayoutId id="2147483665" r:id="rId13"/>
    <p:sldLayoutId id="2147483654" r:id="rId14"/>
    <p:sldLayoutId id="2147483666" r:id="rId15"/>
    <p:sldLayoutId id="2147483667" r:id="rId16"/>
    <p:sldLayoutId id="2147483655" r:id="rId17"/>
    <p:sldLayoutId id="2147483668" r:id="rId18"/>
    <p:sldLayoutId id="2147483669" r:id="rId19"/>
    <p:sldLayoutId id="2147483656" r:id="rId20"/>
    <p:sldLayoutId id="2147483670" r:id="rId21"/>
    <p:sldLayoutId id="2147483671" r:id="rId22"/>
    <p:sldLayoutId id="2147483672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rgbClr val="0053A1"/>
          </a:solidFill>
          <a:latin typeface="Lato Light" panose="020F0502020204030203" pitchFamily="34" charset="0"/>
          <a:ea typeface="Lato Light" panose="020F0502020204030203" pitchFamily="34" charset="0"/>
          <a:cs typeface="Lato Light" panose="020F0502020204030203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EB212E"/>
        </a:buClr>
        <a:buFont typeface="Arial" panose="020B0604020202020204" pitchFamily="34" charset="0"/>
        <a:buChar char="•"/>
        <a:defRPr sz="1800" b="0" i="0" kern="1200">
          <a:solidFill>
            <a:schemeClr val="tx1">
              <a:lumMod val="75000"/>
              <a:lumOff val="25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93" userDrawn="1">
          <p15:clr>
            <a:srgbClr val="F26B43"/>
          </p15:clr>
        </p15:guide>
        <p15:guide id="2" orient="horz" pos="3929" userDrawn="1">
          <p15:clr>
            <a:srgbClr val="F26B43"/>
          </p15:clr>
        </p15:guide>
        <p15:guide id="3" pos="7287" userDrawn="1">
          <p15:clr>
            <a:srgbClr val="F26B43"/>
          </p15:clr>
        </p15:guide>
        <p15:guide id="4" orient="horz" pos="391" userDrawn="1">
          <p15:clr>
            <a:srgbClr val="F26B43"/>
          </p15:clr>
        </p15:guide>
        <p15:guide id="5" orient="horz" pos="107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3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notesSlide" Target="../notesSlides/notesSlide2.xml"/><Relationship Id="rId7" Type="http://schemas.openxmlformats.org/officeDocument/2006/relationships/diagramColors" Target="../diagrams/colors1.xml"/><Relationship Id="rId2" Type="http://schemas.openxmlformats.org/officeDocument/2006/relationships/slideLayout" Target="../slideLayouts/slideLayout23.xml"/><Relationship Id="rId1" Type="http://schemas.openxmlformats.org/officeDocument/2006/relationships/themeOverride" Target="../theme/themeOverride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13" Type="http://schemas.openxmlformats.org/officeDocument/2006/relationships/diagramColors" Target="../diagrams/colors3.xml"/><Relationship Id="rId3" Type="http://schemas.openxmlformats.org/officeDocument/2006/relationships/image" Target="../media/image22.png"/><Relationship Id="rId7" Type="http://schemas.openxmlformats.org/officeDocument/2006/relationships/diagramQuickStyle" Target="../diagrams/quickStyle2.xml"/><Relationship Id="rId12" Type="http://schemas.openxmlformats.org/officeDocument/2006/relationships/diagramQuickStyle" Target="../diagrams/quickStyle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Relationship Id="rId6" Type="http://schemas.openxmlformats.org/officeDocument/2006/relationships/diagramLayout" Target="../diagrams/layout2.xml"/><Relationship Id="rId11" Type="http://schemas.openxmlformats.org/officeDocument/2006/relationships/diagramLayout" Target="../diagrams/layout3.xml"/><Relationship Id="rId5" Type="http://schemas.openxmlformats.org/officeDocument/2006/relationships/diagramData" Target="../diagrams/data2.xml"/><Relationship Id="rId10" Type="http://schemas.openxmlformats.org/officeDocument/2006/relationships/diagramData" Target="../diagrams/data3.xml"/><Relationship Id="rId4" Type="http://schemas.openxmlformats.org/officeDocument/2006/relationships/image" Target="../media/image5.png"/><Relationship Id="rId9" Type="http://schemas.microsoft.com/office/2007/relationships/diagramDrawing" Target="../diagrams/drawing2.xml"/><Relationship Id="rId14" Type="http://schemas.microsoft.com/office/2007/relationships/diagramDrawing" Target="../diagrams/drawing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26A2E89-A1DF-41A6-95C5-62EE504D69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9570" y="1590023"/>
            <a:ext cx="4918782" cy="3438159"/>
          </a:xfrm>
        </p:spPr>
        <p:txBody>
          <a:bodyPr wrap="square" anchor="b">
            <a:normAutofit fontScale="90000"/>
          </a:bodyPr>
          <a:lstStyle/>
          <a:p>
            <a:pPr algn="ctr"/>
            <a:br>
              <a:rPr lang="it-IT" sz="4900" b="1" kern="100" dirty="0">
                <a:solidFill>
                  <a:schemeClr val="accent2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br>
              <a:rPr lang="it-IT" sz="4900" b="1" kern="100" dirty="0">
                <a:solidFill>
                  <a:schemeClr val="accent2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br>
              <a:rPr lang="it-IT" sz="4900" b="1" kern="100" dirty="0">
                <a:solidFill>
                  <a:schemeClr val="accent2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br>
              <a:rPr lang="it-IT" sz="4900" b="1" kern="100" dirty="0">
                <a:solidFill>
                  <a:schemeClr val="accent2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br>
              <a:rPr lang="it-IT" sz="4900" b="1" kern="100" dirty="0">
                <a:solidFill>
                  <a:schemeClr val="accent2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br>
              <a:rPr lang="it-IT" sz="4900" b="1" kern="100" dirty="0">
                <a:solidFill>
                  <a:schemeClr val="accent2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br>
              <a:rPr lang="it-IT" sz="4900" b="1" kern="100" dirty="0">
                <a:solidFill>
                  <a:schemeClr val="accent2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br>
              <a:rPr lang="it-IT" sz="4900" b="1" kern="100" dirty="0">
                <a:solidFill>
                  <a:schemeClr val="accent2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br>
              <a:rPr lang="it-IT" sz="4900" b="1" kern="100" dirty="0">
                <a:solidFill>
                  <a:schemeClr val="accent2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r>
              <a:rPr lang="it-IT" sz="4900" b="1" kern="100" dirty="0">
                <a:solidFill>
                  <a:srgbClr val="5C5C5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Avviso 1/2025</a:t>
            </a:r>
            <a:br>
              <a:rPr lang="it-IT" sz="2900" b="1" dirty="0">
                <a:solidFill>
                  <a:schemeClr val="accent1"/>
                </a:solidFill>
              </a:rPr>
            </a:br>
            <a:br>
              <a:rPr lang="it-IT" sz="2900" b="1" dirty="0">
                <a:solidFill>
                  <a:srgbClr val="AFBECD"/>
                </a:solidFill>
              </a:rPr>
            </a:br>
            <a:r>
              <a:rPr lang="it-IT" sz="2200" b="1" i="1" dirty="0">
                <a:solidFill>
                  <a:srgbClr val="576272"/>
                </a:solidFill>
                <a:effectLst/>
                <a:latin typeface="Lato" panose="020F050202020403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Competenze per il cambiamento: guidare aziende e persone nei nuovi scenari competitivi</a:t>
            </a:r>
            <a:br>
              <a:rPr lang="it-IT" sz="2200" b="1" dirty="0">
                <a:solidFill>
                  <a:srgbClr val="AFBEC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it-IT" sz="2000" b="1" dirty="0">
                <a:solidFill>
                  <a:srgbClr val="FF66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it-IT" sz="2800" b="1" i="1" kern="1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br>
              <a:rPr lang="it-IT" sz="2800" b="1" i="1" kern="1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br>
              <a:rPr lang="it-IT" sz="2900" b="1" dirty="0"/>
            </a:br>
            <a:endParaRPr lang="it-IT" sz="2800" b="1" i="1" kern="100" dirty="0">
              <a:solidFill>
                <a:schemeClr val="accent1">
                  <a:lumMod val="7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1238C684-CE5D-EA3B-D0BA-75AF310296F5}"/>
              </a:ext>
            </a:extLst>
          </p:cNvPr>
          <p:cNvSpPr txBox="1"/>
          <p:nvPr/>
        </p:nvSpPr>
        <p:spPr>
          <a:xfrm>
            <a:off x="179570" y="5350898"/>
            <a:ext cx="5005911" cy="99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it-IT" sz="2800" b="1" kern="100" dirty="0">
                <a:solidFill>
                  <a:srgbClr val="5C5C5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Webinar nazionale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it-IT" sz="2800" b="1" kern="100" dirty="0">
                <a:solidFill>
                  <a:srgbClr val="5C5C5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8 aprile 2025</a:t>
            </a:r>
            <a:endParaRPr lang="it-IT" sz="4400" b="1" kern="100" dirty="0">
              <a:solidFill>
                <a:srgbClr val="5C5C5F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F77038D0-2C28-D133-A952-3D8EA0947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5B71-4615-EE48-B17C-88B6F433029A}" type="slidenum">
              <a:rPr lang="it-IT" smtClean="0"/>
              <a:pPr/>
              <a:t>0</a:t>
            </a:fld>
            <a:endParaRPr lang="it-IT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6D4B8995-4D27-32E3-C925-5D624BC00CCB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0000"/>
          </a:blip>
          <a:stretch>
            <a:fillRect/>
          </a:stretch>
        </p:blipFill>
        <p:spPr>
          <a:xfrm>
            <a:off x="5334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840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9F83E83-DAAD-2D48-989E-B1987A9255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75F69-4ACB-A646-A97D-E8C3AF26F378}" type="datetime4">
              <a:rPr lang="it-IT" smtClean="0">
                <a:latin typeface="Lato" pitchFamily="34" charset="0"/>
              </a:rPr>
              <a:pPr/>
              <a:t>7 aprile 2025</a:t>
            </a:fld>
            <a:endParaRPr lang="it-IT">
              <a:latin typeface="Lato" pitchFamily="34" charset="0"/>
            </a:endParaRP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B3EDD9F-F198-DF46-81B2-D5FCD9004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996AB4F-5ADC-924C-81BB-4F51084EC26B}" type="slidenum">
              <a:rPr lang="it-IT" smtClean="0"/>
              <a:pPr/>
              <a:t>9</a:t>
            </a:fld>
            <a:endParaRPr lang="it-IT">
              <a:latin typeface="Lato" pitchFamily="34" charset="0"/>
            </a:endParaRPr>
          </a:p>
        </p:txBody>
      </p:sp>
      <p:sp>
        <p:nvSpPr>
          <p:cNvPr id="9" name="Rettangolo 7">
            <a:extLst>
              <a:ext uri="{FF2B5EF4-FFF2-40B4-BE49-F238E27FC236}">
                <a16:creationId xmlns:a16="http://schemas.microsoft.com/office/drawing/2014/main" id="{F0CFAD03-8010-624B-9A8A-41785250783B}"/>
              </a:ext>
            </a:extLst>
          </p:cNvPr>
          <p:cNvSpPr/>
          <p:nvPr/>
        </p:nvSpPr>
        <p:spPr>
          <a:xfrm>
            <a:off x="0" y="1700213"/>
            <a:ext cx="12192000" cy="5157787"/>
          </a:xfrm>
          <a:custGeom>
            <a:avLst/>
            <a:gdLst>
              <a:gd name="connsiteX0" fmla="*/ 0 w 12192000"/>
              <a:gd name="connsiteY0" fmla="*/ 0 h 5157787"/>
              <a:gd name="connsiteX1" fmla="*/ 12192000 w 12192000"/>
              <a:gd name="connsiteY1" fmla="*/ 0 h 5157787"/>
              <a:gd name="connsiteX2" fmla="*/ 12192000 w 12192000"/>
              <a:gd name="connsiteY2" fmla="*/ 5157787 h 5157787"/>
              <a:gd name="connsiteX3" fmla="*/ 0 w 12192000"/>
              <a:gd name="connsiteY3" fmla="*/ 5157787 h 5157787"/>
              <a:gd name="connsiteX4" fmla="*/ 0 w 12192000"/>
              <a:gd name="connsiteY4" fmla="*/ 0 h 5157787"/>
              <a:gd name="connsiteX0" fmla="*/ 0 w 12192000"/>
              <a:gd name="connsiteY0" fmla="*/ 0 h 5157787"/>
              <a:gd name="connsiteX1" fmla="*/ 11346569 w 12192000"/>
              <a:gd name="connsiteY1" fmla="*/ 1772 h 5157787"/>
              <a:gd name="connsiteX2" fmla="*/ 12192000 w 12192000"/>
              <a:gd name="connsiteY2" fmla="*/ 0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467544 w 12192000"/>
              <a:gd name="connsiteY1" fmla="*/ 1772 h 5157787"/>
              <a:gd name="connsiteX2" fmla="*/ 12192000 w 12192000"/>
              <a:gd name="connsiteY2" fmla="*/ 0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467544 w 12192000"/>
              <a:gd name="connsiteY1" fmla="*/ 1772 h 5157787"/>
              <a:gd name="connsiteX2" fmla="*/ 12192000 w 12192000"/>
              <a:gd name="connsiteY2" fmla="*/ 2142500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467544 w 12192000"/>
              <a:gd name="connsiteY1" fmla="*/ 1772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4903 h 5162690"/>
              <a:gd name="connsiteX1" fmla="*/ 5706656 w 12192000"/>
              <a:gd name="connsiteY1" fmla="*/ 0 h 5162690"/>
              <a:gd name="connsiteX2" fmla="*/ 12192000 w 12192000"/>
              <a:gd name="connsiteY2" fmla="*/ 1640145 h 5162690"/>
              <a:gd name="connsiteX3" fmla="*/ 12192000 w 12192000"/>
              <a:gd name="connsiteY3" fmla="*/ 5162690 h 5162690"/>
              <a:gd name="connsiteX4" fmla="*/ 0 w 12192000"/>
              <a:gd name="connsiteY4" fmla="*/ 5162690 h 5162690"/>
              <a:gd name="connsiteX5" fmla="*/ 0 w 12192000"/>
              <a:gd name="connsiteY5" fmla="*/ 4903 h 5162690"/>
              <a:gd name="connsiteX0" fmla="*/ 0 w 12192000"/>
              <a:gd name="connsiteY0" fmla="*/ 0 h 5157787"/>
              <a:gd name="connsiteX1" fmla="*/ 6207240 w 12192000"/>
              <a:gd name="connsiteY1" fmla="*/ 8446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207240 w 12192000"/>
              <a:gd name="connsiteY1" fmla="*/ 8446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207240 w 12192000"/>
              <a:gd name="connsiteY1" fmla="*/ 8446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207240 w 12192000"/>
              <a:gd name="connsiteY1" fmla="*/ 8446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207240 w 12192000"/>
              <a:gd name="connsiteY1" fmla="*/ 8446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207240 w 12192000"/>
              <a:gd name="connsiteY1" fmla="*/ 8446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5157787">
                <a:moveTo>
                  <a:pt x="0" y="0"/>
                </a:moveTo>
                <a:lnTo>
                  <a:pt x="6207240" y="8446"/>
                </a:lnTo>
                <a:cubicBezTo>
                  <a:pt x="8976396" y="63477"/>
                  <a:pt x="11231620" y="972837"/>
                  <a:pt x="12192000" y="1635242"/>
                </a:cubicBezTo>
                <a:lnTo>
                  <a:pt x="12192000" y="5157787"/>
                </a:lnTo>
                <a:lnTo>
                  <a:pt x="0" y="5157787"/>
                </a:lnTo>
                <a:lnTo>
                  <a:pt x="0" y="0"/>
                </a:lnTo>
                <a:close/>
              </a:path>
            </a:pathLst>
          </a:custGeom>
          <a:solidFill>
            <a:srgbClr val="0053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Lato" pitchFamily="34" charset="0"/>
            </a:endParaRP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BAC6B72B-1632-4A6C-8438-05B5155B6709}"/>
              </a:ext>
            </a:extLst>
          </p:cNvPr>
          <p:cNvSpPr/>
          <p:nvPr/>
        </p:nvSpPr>
        <p:spPr>
          <a:xfrm>
            <a:off x="-48046" y="2321519"/>
            <a:ext cx="8057720" cy="330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609265">
              <a:spcBef>
                <a:spcPts val="600"/>
              </a:spcBef>
              <a:buClr>
                <a:srgbClr val="727CA3"/>
              </a:buClr>
              <a:buSzPct val="76000"/>
              <a:defRPr/>
            </a:pPr>
            <a:r>
              <a:rPr lang="it-IT" sz="2800" b="1" i="1" dirty="0">
                <a:solidFill>
                  <a:schemeClr val="bg1"/>
                </a:solidFill>
                <a:latin typeface="Lato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Informazioni e assistenza tecnica </a:t>
            </a:r>
          </a:p>
          <a:p>
            <a:pPr lvl="0" algn="ctr" defTabSz="609265">
              <a:spcBef>
                <a:spcPts val="600"/>
              </a:spcBef>
              <a:buClr>
                <a:srgbClr val="727CA3"/>
              </a:buClr>
              <a:buSzPct val="76000"/>
              <a:defRPr/>
            </a:pPr>
            <a:r>
              <a:rPr lang="it-IT" sz="2800" b="1" i="1" u="sng" dirty="0">
                <a:solidFill>
                  <a:schemeClr val="bg1"/>
                </a:solidFill>
                <a:latin typeface="Lato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Avviso1-2025@fondirigenti.it</a:t>
            </a:r>
          </a:p>
          <a:p>
            <a:pPr lvl="0" algn="ctr" defTabSz="609265">
              <a:spcBef>
                <a:spcPts val="600"/>
              </a:spcBef>
              <a:buClr>
                <a:srgbClr val="727CA3"/>
              </a:buClr>
              <a:buSzPct val="76000"/>
              <a:defRPr/>
            </a:pPr>
            <a:endParaRPr lang="it-IT" sz="3600" b="1" i="1" dirty="0">
              <a:solidFill>
                <a:schemeClr val="bg1"/>
              </a:solidFill>
              <a:latin typeface="Lato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pPr lvl="0" algn="ctr" defTabSz="609265">
              <a:spcBef>
                <a:spcPts val="600"/>
              </a:spcBef>
              <a:buClr>
                <a:srgbClr val="727CA3"/>
              </a:buClr>
              <a:buSzPct val="76000"/>
              <a:defRPr/>
            </a:pPr>
            <a:r>
              <a:rPr lang="it-IT" sz="2800" b="1" dirty="0">
                <a:solidFill>
                  <a:schemeClr val="bg1"/>
                </a:solidFill>
                <a:latin typeface="Lato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Documentazione sul portale </a:t>
            </a:r>
          </a:p>
          <a:p>
            <a:pPr lvl="0" algn="ctr" defTabSz="609265">
              <a:spcBef>
                <a:spcPts val="600"/>
              </a:spcBef>
              <a:buClr>
                <a:srgbClr val="727CA3"/>
              </a:buClr>
              <a:buSzPct val="76000"/>
              <a:defRPr/>
            </a:pPr>
            <a:r>
              <a:rPr lang="it-IT" sz="2800" b="1" i="1" u="sng" dirty="0">
                <a:solidFill>
                  <a:schemeClr val="bg1"/>
                </a:solidFill>
                <a:latin typeface="Lato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www.fondirigenti.it/avviso1-2025</a:t>
            </a:r>
          </a:p>
          <a:p>
            <a:pPr lvl="0" defTabSz="609265">
              <a:spcBef>
                <a:spcPts val="600"/>
              </a:spcBef>
              <a:buClr>
                <a:srgbClr val="727CA3"/>
              </a:buClr>
              <a:buSzPct val="76000"/>
              <a:defRPr/>
            </a:pPr>
            <a:endParaRPr lang="it-IT" sz="3600" b="1" i="1" dirty="0">
              <a:solidFill>
                <a:schemeClr val="tx1">
                  <a:lumMod val="75000"/>
                  <a:lumOff val="25000"/>
                </a:schemeClr>
              </a:solidFill>
              <a:latin typeface="Lato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pic>
        <p:nvPicPr>
          <p:cNvPr id="3" name="Immagine 2" descr="Immagine che contiene testo, schermata, Elementi grafici, Carattere&#10;&#10;Descrizione generata automaticamente">
            <a:extLst>
              <a:ext uri="{FF2B5EF4-FFF2-40B4-BE49-F238E27FC236}">
                <a16:creationId xmlns:a16="http://schemas.microsoft.com/office/drawing/2014/main" id="{7C697312-A093-9DEF-F23B-CFADB84B64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6318" y="534411"/>
            <a:ext cx="3978750" cy="5157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94547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EF5744B-5D50-E957-B0F7-BA6A448CD2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26255" y="6213018"/>
            <a:ext cx="624000" cy="48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  <a:defRPr/>
            </a:pPr>
            <a:fld id="{0996AB4F-5ADC-924C-81BB-4F51084EC26B}" type="slidenum">
              <a:rPr lang="en-US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>
                <a:spcAft>
                  <a:spcPts val="600"/>
                </a:spcAft>
                <a:defRPr/>
              </a:pPr>
              <a:t>1</a:t>
            </a:fld>
            <a:endParaRPr 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C9A11892-28BA-461C-9AE6-70798E396E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453" y="273430"/>
            <a:ext cx="5393361" cy="81525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z="2400" noProof="0" dirty="0">
                <a:latin typeface="Lato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Indice</a:t>
            </a:r>
          </a:p>
        </p:txBody>
      </p:sp>
      <p:sp>
        <p:nvSpPr>
          <p:cNvPr id="111" name="Segnaposto contenuto 2">
            <a:extLst>
              <a:ext uri="{FF2B5EF4-FFF2-40B4-BE49-F238E27FC236}">
                <a16:creationId xmlns:a16="http://schemas.microsoft.com/office/drawing/2014/main" id="{17B1BB8E-2380-4F11-8E16-FD49ABCCDE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453" y="1218553"/>
            <a:ext cx="6052129" cy="4680672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it-IT" sz="2800" b="1" kern="100" dirty="0">
                <a:solidFill>
                  <a:srgbClr val="5C5C5F"/>
                </a:solidFill>
                <a:latin typeface="Lato" panose="020F0502020204030203" pitchFamily="34" charset="0"/>
              </a:rPr>
              <a:t>Caratteristiche principali</a:t>
            </a:r>
            <a:endParaRPr lang="it-IT" sz="2800" b="1" kern="100" noProof="0" dirty="0">
              <a:solidFill>
                <a:srgbClr val="5C5C5F"/>
              </a:solidFill>
              <a:latin typeface="Lato" panose="020F0502020204030203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it-IT" sz="2800" b="1" kern="100" noProof="0" dirty="0">
                <a:solidFill>
                  <a:srgbClr val="5C5C5F"/>
                </a:solidFill>
                <a:latin typeface="Lato" panose="020F0502020204030203" pitchFamily="34" charset="0"/>
              </a:rPr>
              <a:t>Tempistica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it-IT" sz="2800" b="1" kern="100" dirty="0">
                <a:solidFill>
                  <a:srgbClr val="5C5C5F"/>
                </a:solidFill>
                <a:latin typeface="Lato" panose="020F0502020204030203" pitchFamily="34" charset="0"/>
              </a:rPr>
              <a:t>Tipologie di Piani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it-IT" sz="2800" b="1" kern="100" noProof="0" dirty="0">
                <a:solidFill>
                  <a:srgbClr val="5C5C5F"/>
                </a:solidFill>
                <a:latin typeface="Lato" panose="020F0502020204030203" pitchFamily="34" charset="0"/>
              </a:rPr>
              <a:t>Iter di presentazione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it-IT" sz="2800" b="1" kern="100" dirty="0">
                <a:solidFill>
                  <a:srgbClr val="5C5C5F"/>
                </a:solidFill>
                <a:latin typeface="Lato" panose="020F0502020204030203" pitchFamily="34" charset="0"/>
              </a:rPr>
              <a:t>Aree di intervento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it-IT" sz="2800" b="1" kern="100" noProof="0" dirty="0">
                <a:solidFill>
                  <a:srgbClr val="5C5C5F"/>
                </a:solidFill>
                <a:latin typeface="Lato" panose="020F0502020204030203" pitchFamily="34" charset="0"/>
              </a:rPr>
              <a:t>Indicazioni qualitative</a:t>
            </a:r>
            <a:endParaRPr lang="en-US" sz="2900" dirty="0">
              <a:solidFill>
                <a:schemeClr val="tx1"/>
              </a:solidFill>
              <a:effectLst/>
              <a:uFill>
                <a:solidFill>
                  <a:srgbClr val="000000"/>
                </a:solidFill>
              </a:uFill>
              <a:latin typeface="+mn-lt"/>
              <a:ea typeface="+mn-ea"/>
              <a:cs typeface="+mn-cs"/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endParaRPr lang="en-US" sz="29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11FFD12C-1B4F-F8C7-C185-DD823A3A8BC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3" b="3"/>
          <a:stretch/>
        </p:blipFill>
        <p:spPr>
          <a:xfrm>
            <a:off x="5782129" y="299600"/>
            <a:ext cx="5913418" cy="5913418"/>
          </a:xfrm>
          <a:custGeom>
            <a:avLst/>
            <a:gdLst/>
            <a:ahLst/>
            <a:cxnLst/>
            <a:rect l="l" t="t" r="r" b="b"/>
            <a:pathLst>
              <a:path w="2663168" h="2663168">
                <a:moveTo>
                  <a:pt x="1331584" y="0"/>
                </a:moveTo>
                <a:cubicBezTo>
                  <a:pt x="2066998" y="0"/>
                  <a:pt x="2663168" y="596170"/>
                  <a:pt x="2663168" y="1331584"/>
                </a:cubicBezTo>
                <a:cubicBezTo>
                  <a:pt x="2663168" y="2066998"/>
                  <a:pt x="2066998" y="2663168"/>
                  <a:pt x="1331584" y="2663168"/>
                </a:cubicBezTo>
                <a:cubicBezTo>
                  <a:pt x="596170" y="2663168"/>
                  <a:pt x="0" y="2066998"/>
                  <a:pt x="0" y="1331584"/>
                </a:cubicBezTo>
                <a:cubicBezTo>
                  <a:pt x="0" y="596170"/>
                  <a:pt x="596170" y="0"/>
                  <a:pt x="1331584" y="0"/>
                </a:cubicBezTo>
                <a:close/>
              </a:path>
            </a:pathLst>
          </a:cu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979D7E4A-5330-DED9-C82D-3BC3284583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745" y="6158960"/>
            <a:ext cx="906005" cy="394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8504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AACFE8E5-9CF4-F915-218F-8BC01A2A33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78472" y="6213018"/>
            <a:ext cx="624000" cy="48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fld id="{1471A6B9-805D-48B4-BA25-7F336381ED9D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 dirty="0"/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7467CC2C-88A6-F952-C181-AFC55BBE3E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978" y="108916"/>
            <a:ext cx="4968850" cy="503209"/>
          </a:xfrm>
        </p:spPr>
        <p:txBody>
          <a:bodyPr anchor="b">
            <a:normAutofit/>
          </a:bodyPr>
          <a:lstStyle/>
          <a:p>
            <a:r>
              <a:rPr lang="it-IT" sz="2400" b="1" dirty="0">
                <a:solidFill>
                  <a:srgbClr val="0053A1"/>
                </a:solidFill>
                <a:latin typeface="Lato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Caratteristiche</a:t>
            </a:r>
            <a:r>
              <a:rPr lang="it-IT" sz="2400" dirty="0">
                <a:latin typeface="Lato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it-IT" sz="2400" b="1" dirty="0">
                <a:solidFill>
                  <a:srgbClr val="0053A1"/>
                </a:solidFill>
                <a:latin typeface="Lato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principali</a:t>
            </a:r>
          </a:p>
        </p:txBody>
      </p:sp>
      <p:graphicFrame>
        <p:nvGraphicFramePr>
          <p:cNvPr id="6" name="Segnaposto contenuto 2">
            <a:extLst>
              <a:ext uri="{FF2B5EF4-FFF2-40B4-BE49-F238E27FC236}">
                <a16:creationId xmlns:a16="http://schemas.microsoft.com/office/drawing/2014/main" id="{6A21FEF6-8A3A-6714-50F9-35C36AA5367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261612"/>
              </p:ext>
            </p:extLst>
          </p:nvPr>
        </p:nvGraphicFramePr>
        <p:xfrm>
          <a:off x="433945" y="794327"/>
          <a:ext cx="11268527" cy="50522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" name="Immagine 1">
            <a:extLst>
              <a:ext uri="{FF2B5EF4-FFF2-40B4-BE49-F238E27FC236}">
                <a16:creationId xmlns:a16="http://schemas.microsoft.com/office/drawing/2014/main" id="{C1AC27C7-6BAF-9177-54D0-4DAEA1C30CC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9978" y="6158960"/>
            <a:ext cx="906005" cy="394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9125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B3EDD9F-F198-DF46-81B2-D5FCD9004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996AB4F-5ADC-924C-81BB-4F51084EC26B}" type="slidenum">
              <a:rPr lang="it-IT" smtClean="0"/>
              <a:pPr/>
              <a:t>3</a:t>
            </a:fld>
            <a:endParaRPr lang="it-IT" b="0">
              <a:latin typeface="Lato" pitchFamily="34" charset="0"/>
            </a:endParaRPr>
          </a:p>
        </p:txBody>
      </p:sp>
      <p:graphicFrame>
        <p:nvGraphicFramePr>
          <p:cNvPr id="9" name="Tabella 6">
            <a:extLst>
              <a:ext uri="{FF2B5EF4-FFF2-40B4-BE49-F238E27FC236}">
                <a16:creationId xmlns:a16="http://schemas.microsoft.com/office/drawing/2014/main" id="{BBF8471A-9F49-40CF-AE6E-B7026E959F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3540966"/>
              </p:ext>
            </p:extLst>
          </p:nvPr>
        </p:nvGraphicFramePr>
        <p:xfrm>
          <a:off x="599447" y="921614"/>
          <a:ext cx="6367576" cy="52285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98">
                  <a:extLst>
                    <a:ext uri="{9D8B030D-6E8A-4147-A177-3AD203B41FA5}">
                      <a16:colId xmlns:a16="http://schemas.microsoft.com/office/drawing/2014/main" val="4224615030"/>
                    </a:ext>
                  </a:extLst>
                </a:gridCol>
                <a:gridCol w="3319478">
                  <a:extLst>
                    <a:ext uri="{9D8B030D-6E8A-4147-A177-3AD203B41FA5}">
                      <a16:colId xmlns:a16="http://schemas.microsoft.com/office/drawing/2014/main" val="2572271023"/>
                    </a:ext>
                  </a:extLst>
                </a:gridCol>
              </a:tblGrid>
              <a:tr h="114080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2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Lato" panose="020F0502020204030203" pitchFamily="34" charset="0"/>
                          <a:ea typeface="+mn-ea"/>
                          <a:cs typeface="Lato"/>
                        </a:rPr>
                        <a:t>Presentazione Piani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2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Lato" panose="020F0502020204030203" pitchFamily="34" charset="0"/>
                          <a:ea typeface="+mn-ea"/>
                          <a:cs typeface="Lato"/>
                        </a:rPr>
                        <a:t>Dal 10 aprile al 16 maggio 2025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4055934"/>
                  </a:ext>
                </a:extLst>
              </a:tr>
              <a:tr h="1140808">
                <a:tc>
                  <a:txBody>
                    <a:bodyPr/>
                    <a:lstStyle/>
                    <a:p>
                      <a:pPr algn="ctr"/>
                      <a:r>
                        <a:rPr kumimoji="0" lang="it-IT" sz="28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Lato" panose="020F0502020204030203" pitchFamily="34" charset="0"/>
                          <a:ea typeface="+mn-ea"/>
                          <a:cs typeface="+mn-cs"/>
                        </a:rPr>
                        <a:t>Istruttoria di ammissibilità e di merito</a:t>
                      </a: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it-IT" sz="28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Lato" panose="020F0502020204030203" pitchFamily="34" charset="0"/>
                          <a:ea typeface="+mn-ea"/>
                          <a:cs typeface="+mn-cs"/>
                        </a:rPr>
                        <a:t>Fondirigenti e Commissione valutazione esterna</a:t>
                      </a: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2143628"/>
                  </a:ext>
                </a:extLst>
              </a:tr>
              <a:tr h="114080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2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Lato" panose="020F0502020204030203" pitchFamily="34" charset="0"/>
                          <a:ea typeface="+mn-ea"/>
                          <a:cs typeface="Lato"/>
                        </a:rPr>
                        <a:t>Graduatoria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2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Lato" panose="020F0502020204030203" pitchFamily="34" charset="0"/>
                          <a:ea typeface="+mn-ea"/>
                          <a:cs typeface="Lato"/>
                        </a:rPr>
                        <a:t>Entro agosto 2025 salvo necessità di estensione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1504569"/>
                  </a:ext>
                </a:extLst>
              </a:tr>
              <a:tr h="114080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2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Lato" panose="020F0502020204030203" pitchFamily="34" charset="0"/>
                          <a:ea typeface="+mn-ea"/>
                          <a:cs typeface="+mn-cs"/>
                        </a:rPr>
                        <a:t>Realizzazione e Rendicontazione</a:t>
                      </a: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2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Lato" panose="020F0502020204030203" pitchFamily="34" charset="0"/>
                          <a:ea typeface="+mn-ea"/>
                          <a:cs typeface="Lato"/>
                        </a:rPr>
                        <a:t>8 mesi dalla graduatoria </a:t>
                      </a: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1582808"/>
                  </a:ext>
                </a:extLst>
              </a:tr>
            </a:tbl>
          </a:graphicData>
        </a:graphic>
      </p:graphicFrame>
      <p:sp>
        <p:nvSpPr>
          <p:cNvPr id="8" name="Titolo 1">
            <a:extLst>
              <a:ext uri="{FF2B5EF4-FFF2-40B4-BE49-F238E27FC236}">
                <a16:creationId xmlns:a16="http://schemas.microsoft.com/office/drawing/2014/main" id="{6DB508E5-F723-4B13-8800-36B4BE4B82D4}"/>
              </a:ext>
            </a:extLst>
          </p:cNvPr>
          <p:cNvSpPr txBox="1">
            <a:spLocks/>
          </p:cNvSpPr>
          <p:nvPr/>
        </p:nvSpPr>
        <p:spPr>
          <a:xfrm>
            <a:off x="599447" y="378795"/>
            <a:ext cx="7867659" cy="56999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>
                <a:solidFill>
                  <a:srgbClr val="0053A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r>
              <a:rPr lang="it-IT" sz="2400" b="1" dirty="0">
                <a:latin typeface="Lato" panose="020F0502020204030203" pitchFamily="34" charset="0"/>
              </a:rPr>
              <a:t>Tempistica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9EE5986A-1C15-506E-9DE6-031AF9202A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433" y="6424906"/>
            <a:ext cx="906005" cy="394779"/>
          </a:xfrm>
          <a:prstGeom prst="rect">
            <a:avLst/>
          </a:prstGeom>
        </p:spPr>
      </p:pic>
      <p:pic>
        <p:nvPicPr>
          <p:cNvPr id="3" name="Immagine 2" descr="Immagine che contiene schermata&#10;&#10;Il contenuto generato dall'IA potrebbe non essere corretto.">
            <a:extLst>
              <a:ext uri="{FF2B5EF4-FFF2-40B4-BE49-F238E27FC236}">
                <a16:creationId xmlns:a16="http://schemas.microsoft.com/office/drawing/2014/main" id="{0A982963-9CE9-B69A-0384-445408E7D996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70000"/>
          </a:blip>
          <a:srcRect b="303"/>
          <a:stretch/>
        </p:blipFill>
        <p:spPr>
          <a:xfrm>
            <a:off x="7167418" y="10"/>
            <a:ext cx="5023059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2266029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numero diapositiva 1">
            <a:extLst>
              <a:ext uri="{FF2B5EF4-FFF2-40B4-BE49-F238E27FC236}">
                <a16:creationId xmlns:a16="http://schemas.microsoft.com/office/drawing/2014/main" id="{B4D9CA3A-E3BE-42FD-808A-91AE7B4A280E}"/>
              </a:ext>
            </a:extLst>
          </p:cNvPr>
          <p:cNvSpPr>
            <a:spLocks noGrp="1"/>
          </p:cNvSpPr>
          <p:nvPr/>
        </p:nvSpPr>
        <p:spPr>
          <a:xfrm>
            <a:off x="11193349" y="6218382"/>
            <a:ext cx="624000" cy="480000"/>
          </a:xfrm>
          <a:prstGeom prst="rect">
            <a:avLst/>
          </a:prstGeom>
        </p:spPr>
        <p:txBody>
          <a:bodyPr vert="horz" lIns="121853" tIns="60926" rIns="121853" bIns="60926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6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96AB4F-5ADC-924C-81BB-4F51084EC26B}" type="slidenum">
              <a:rPr kumimoji="0" lang="it-IT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ato Light" panose="020F0302020204030203" pitchFamily="34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it-IT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Lato Light" panose="020F0302020204030203" pitchFamily="34" charset="0"/>
              <a:ea typeface="+mn-ea"/>
              <a:cs typeface="+mn-cs"/>
            </a:endParaRPr>
          </a:p>
        </p:txBody>
      </p:sp>
      <p:graphicFrame>
        <p:nvGraphicFramePr>
          <p:cNvPr id="2" name="Tabella 3">
            <a:extLst>
              <a:ext uri="{FF2B5EF4-FFF2-40B4-BE49-F238E27FC236}">
                <a16:creationId xmlns:a16="http://schemas.microsoft.com/office/drawing/2014/main" id="{512CB7D4-A7E4-4F40-8A94-99D1218CF1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8686578"/>
              </p:ext>
            </p:extLst>
          </p:nvPr>
        </p:nvGraphicFramePr>
        <p:xfrm>
          <a:off x="480703" y="982954"/>
          <a:ext cx="10712646" cy="17373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382570">
                  <a:extLst>
                    <a:ext uri="{9D8B030D-6E8A-4147-A177-3AD203B41FA5}">
                      <a16:colId xmlns:a16="http://schemas.microsoft.com/office/drawing/2014/main" val="258238735"/>
                    </a:ext>
                  </a:extLst>
                </a:gridCol>
                <a:gridCol w="3278909">
                  <a:extLst>
                    <a:ext uri="{9D8B030D-6E8A-4147-A177-3AD203B41FA5}">
                      <a16:colId xmlns:a16="http://schemas.microsoft.com/office/drawing/2014/main" val="2009337877"/>
                    </a:ext>
                  </a:extLst>
                </a:gridCol>
                <a:gridCol w="2927927">
                  <a:extLst>
                    <a:ext uri="{9D8B030D-6E8A-4147-A177-3AD203B41FA5}">
                      <a16:colId xmlns:a16="http://schemas.microsoft.com/office/drawing/2014/main" val="724604972"/>
                    </a:ext>
                  </a:extLst>
                </a:gridCol>
                <a:gridCol w="2123240">
                  <a:extLst>
                    <a:ext uri="{9D8B030D-6E8A-4147-A177-3AD203B41FA5}">
                      <a16:colId xmlns:a16="http://schemas.microsoft.com/office/drawing/2014/main" val="6457037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800" b="1" kern="1200" cap="small" baseline="0" dirty="0">
                          <a:solidFill>
                            <a:schemeClr val="bg1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PIANO AZIENDALE SINGOLO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800" cap="small" baseline="0" dirty="0">
                          <a:solidFill>
                            <a:schemeClr val="bg1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Presentato da una singola azienda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it-IT" sz="1800" b="1" kern="1200" dirty="0">
                          <a:solidFill>
                            <a:schemeClr val="bg1"/>
                          </a:solidFill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Focalizzazione su</a:t>
                      </a:r>
                      <a:r>
                        <a:rPr lang="it-IT" sz="1800" cap="small" baseline="0" dirty="0">
                          <a:solidFill>
                            <a:schemeClr val="bg1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it-IT" sz="1800" dirty="0">
                          <a:solidFill>
                            <a:schemeClr val="bg1"/>
                          </a:solidFill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specifici fabbisogni formativi e obiettivi di crescita manageriale e aziendale.</a:t>
                      </a:r>
                      <a:endParaRPr lang="it-IT" sz="2000" dirty="0">
                        <a:solidFill>
                          <a:schemeClr val="bg1"/>
                        </a:solidFill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800" cap="small" baseline="0" dirty="0">
                        <a:solidFill>
                          <a:schemeClr val="bg1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  <a:p>
                      <a:endParaRPr lang="it-IT" sz="1800" b="1" kern="1200" cap="small" baseline="0" dirty="0">
                        <a:solidFill>
                          <a:schemeClr val="bg1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2000" b="1" kern="1200" cap="small" baseline="0" dirty="0">
                          <a:solidFill>
                            <a:schemeClr val="bg1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+ 4 PUNTI PI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82809056"/>
                  </a:ext>
                </a:extLst>
              </a:tr>
            </a:tbl>
          </a:graphicData>
        </a:graphic>
      </p:graphicFrame>
      <p:graphicFrame>
        <p:nvGraphicFramePr>
          <p:cNvPr id="3" name="Tabella 2">
            <a:extLst>
              <a:ext uri="{FF2B5EF4-FFF2-40B4-BE49-F238E27FC236}">
                <a16:creationId xmlns:a16="http://schemas.microsoft.com/office/drawing/2014/main" id="{E156BE8B-C182-FBE5-0DD4-8F22185F85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948274"/>
              </p:ext>
            </p:extLst>
          </p:nvPr>
        </p:nvGraphicFramePr>
        <p:xfrm>
          <a:off x="480703" y="3021216"/>
          <a:ext cx="10712646" cy="25908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394566">
                  <a:extLst>
                    <a:ext uri="{9D8B030D-6E8A-4147-A177-3AD203B41FA5}">
                      <a16:colId xmlns:a16="http://schemas.microsoft.com/office/drawing/2014/main" val="1820576381"/>
                    </a:ext>
                  </a:extLst>
                </a:gridCol>
                <a:gridCol w="3276149">
                  <a:extLst>
                    <a:ext uri="{9D8B030D-6E8A-4147-A177-3AD203B41FA5}">
                      <a16:colId xmlns:a16="http://schemas.microsoft.com/office/drawing/2014/main" val="3332624480"/>
                    </a:ext>
                  </a:extLst>
                </a:gridCol>
                <a:gridCol w="2919338">
                  <a:extLst>
                    <a:ext uri="{9D8B030D-6E8A-4147-A177-3AD203B41FA5}">
                      <a16:colId xmlns:a16="http://schemas.microsoft.com/office/drawing/2014/main" val="3999583480"/>
                    </a:ext>
                  </a:extLst>
                </a:gridCol>
                <a:gridCol w="2122593">
                  <a:extLst>
                    <a:ext uri="{9D8B030D-6E8A-4147-A177-3AD203B41FA5}">
                      <a16:colId xmlns:a16="http://schemas.microsoft.com/office/drawing/2014/main" val="31730216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800" b="1" kern="1200" cap="small" baseline="0" dirty="0">
                          <a:solidFill>
                            <a:schemeClr val="bg1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PIANO AZIENDALE AGGREGATO</a:t>
                      </a:r>
                    </a:p>
                    <a:p>
                      <a:pPr algn="ctr"/>
                      <a:endParaRPr lang="it-IT" sz="1800" b="1" kern="1200" cap="small" baseline="0" dirty="0">
                        <a:solidFill>
                          <a:schemeClr val="bg1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1" kern="1200" cap="small" baseline="0" dirty="0">
                          <a:solidFill>
                            <a:schemeClr val="bg1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-min. 3 max. 6 aziende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1" kern="1200" cap="small" baseline="0" dirty="0">
                          <a:solidFill>
                            <a:schemeClr val="bg1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-capofila</a:t>
                      </a:r>
                    </a:p>
                    <a:p>
                      <a:pPr marR="0" lvl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tabLst/>
                        <a:defRPr/>
                      </a:pPr>
                      <a:r>
                        <a:rPr lang="it-IT" sz="1800" b="1" kern="1200" cap="small" baseline="0" dirty="0">
                          <a:solidFill>
                            <a:schemeClr val="bg1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-identificato da un codice informatico univoco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1" kern="1200" cap="small" baseline="0" dirty="0">
                          <a:solidFill>
                            <a:schemeClr val="bg1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-ogni azienda partecipante presenta il suo              Piano dalla propria area riservata</a:t>
                      </a:r>
                    </a:p>
                    <a:p>
                      <a:pPr marR="0" lvl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tabLst/>
                        <a:defRPr/>
                      </a:pPr>
                      <a:endParaRPr lang="it-IT" sz="1800" b="1" kern="1200" cap="small" baseline="0" dirty="0">
                        <a:solidFill>
                          <a:schemeClr val="bg1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1" kern="1200" dirty="0">
                          <a:solidFill>
                            <a:schemeClr val="bg1"/>
                          </a:solidFill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Wingdings" panose="05000000000000000000" pitchFamily="2" charset="2"/>
                        </a:rPr>
                        <a:t>Motivazione dell’aggregazione (rapporti di collaborazione stabili)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800" b="1" kern="1200" dirty="0">
                        <a:solidFill>
                          <a:schemeClr val="bg1"/>
                        </a:solidFill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  <a:sym typeface="Wingdings" panose="05000000000000000000" pitchFamily="2" charset="2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1" kern="1200" dirty="0">
                          <a:solidFill>
                            <a:schemeClr val="bg1"/>
                          </a:solidFill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Wingdings" panose="05000000000000000000" pitchFamily="2" charset="2"/>
                        </a:rPr>
                        <a:t>Obiettivi dell’aggregazione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800" b="1" kern="1200" dirty="0">
                        <a:solidFill>
                          <a:schemeClr val="bg1"/>
                        </a:solidFill>
                        <a:effectLst/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  <a:sym typeface="Wingdings" panose="05000000000000000000" pitchFamily="2" charset="2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1" kern="1200" dirty="0">
                          <a:solidFill>
                            <a:schemeClr val="bg1"/>
                          </a:solidFill>
                          <a:effectLst/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Wingdings" panose="05000000000000000000" pitchFamily="2" charset="2"/>
                        </a:rPr>
                        <a:t>Contenuti identici o diversificati </a:t>
                      </a:r>
                    </a:p>
                    <a:p>
                      <a:pPr marR="0" lvl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tabLst/>
                        <a:defRPr/>
                      </a:pPr>
                      <a:endParaRPr lang="it-IT" sz="2000" b="1" kern="1200" cap="small" baseline="0" dirty="0">
                        <a:solidFill>
                          <a:schemeClr val="bg1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2000" b="1" kern="1200" cap="small" baseline="0" dirty="0">
                          <a:solidFill>
                            <a:schemeClr val="bg1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+ 4 PUNTI PI</a:t>
                      </a:r>
                    </a:p>
                    <a:p>
                      <a:pPr marR="0" lvl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tabLst/>
                        <a:defRPr/>
                      </a:pPr>
                      <a:endParaRPr lang="it-IT" sz="2000" b="1" kern="1200" cap="small" baseline="0" dirty="0">
                        <a:solidFill>
                          <a:schemeClr val="bg1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30046628"/>
                  </a:ext>
                </a:extLst>
              </a:tr>
            </a:tbl>
          </a:graphicData>
        </a:graphic>
      </p:graphicFrame>
      <p:sp>
        <p:nvSpPr>
          <p:cNvPr id="5" name="Titolo 1">
            <a:extLst>
              <a:ext uri="{FF2B5EF4-FFF2-40B4-BE49-F238E27FC236}">
                <a16:creationId xmlns:a16="http://schemas.microsoft.com/office/drawing/2014/main" id="{78759C9A-477F-B913-AD49-7DC66C603E2E}"/>
              </a:ext>
            </a:extLst>
          </p:cNvPr>
          <p:cNvSpPr txBox="1">
            <a:spLocks/>
          </p:cNvSpPr>
          <p:nvPr/>
        </p:nvSpPr>
        <p:spPr>
          <a:xfrm>
            <a:off x="360910" y="172173"/>
            <a:ext cx="6841662" cy="5032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400" b="1" dirty="0">
                <a:solidFill>
                  <a:srgbClr val="0053A1"/>
                </a:solidFill>
                <a:latin typeface="Lato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Tipologie di Piani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F5A7E757-6CA6-82F5-3879-79ABA6F268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433" y="6158960"/>
            <a:ext cx="906005" cy="394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3744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olo 1">
            <a:extLst>
              <a:ext uri="{FF2B5EF4-FFF2-40B4-BE49-F238E27FC236}">
                <a16:creationId xmlns:a16="http://schemas.microsoft.com/office/drawing/2014/main" id="{6DB508E5-F723-4B13-8800-36B4BE4B82D4}"/>
              </a:ext>
            </a:extLst>
          </p:cNvPr>
          <p:cNvSpPr txBox="1">
            <a:spLocks/>
          </p:cNvSpPr>
          <p:nvPr/>
        </p:nvSpPr>
        <p:spPr>
          <a:xfrm>
            <a:off x="487073" y="258959"/>
            <a:ext cx="7867659" cy="56999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>
                <a:solidFill>
                  <a:srgbClr val="0053A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r>
              <a:rPr lang="it-IT" sz="2400" b="1" dirty="0">
                <a:latin typeface="Lato" panose="020F0502020204030203" pitchFamily="34" charset="0"/>
              </a:rPr>
              <a:t>Iter di presentazione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E82E4EB5-6979-4E87-921B-CC74E0BA7D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5538" y="182799"/>
            <a:ext cx="3032996" cy="764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9463D821-A719-F9DC-49A2-F1BEFC6089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433" y="6158960"/>
            <a:ext cx="906005" cy="394779"/>
          </a:xfrm>
          <a:prstGeom prst="rect">
            <a:avLst/>
          </a:prstGeom>
        </p:spPr>
      </p:pic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id="{D63400A3-7F81-4B78-9556-7B7FF5DE9B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327177"/>
              </p:ext>
            </p:extLst>
          </p:nvPr>
        </p:nvGraphicFramePr>
        <p:xfrm>
          <a:off x="467707" y="3793472"/>
          <a:ext cx="1628948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8948">
                  <a:extLst>
                    <a:ext uri="{9D8B030D-6E8A-4147-A177-3AD203B41FA5}">
                      <a16:colId xmlns:a16="http://schemas.microsoft.com/office/drawing/2014/main" val="16686221"/>
                    </a:ext>
                  </a:extLst>
                </a:gridCol>
              </a:tblGrid>
              <a:tr h="547930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Blocco Piano dopo condivisione</a:t>
                      </a:r>
                      <a:endParaRPr lang="it-IT" sz="16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6480276"/>
                  </a:ext>
                </a:extLst>
              </a:tr>
            </a:tbl>
          </a:graphicData>
        </a:graphic>
      </p:graphicFrame>
      <p:graphicFrame>
        <p:nvGraphicFramePr>
          <p:cNvPr id="8" name="Tabella 5">
            <a:extLst>
              <a:ext uri="{FF2B5EF4-FFF2-40B4-BE49-F238E27FC236}">
                <a16:creationId xmlns:a16="http://schemas.microsoft.com/office/drawing/2014/main" id="{243DC587-7757-D4D7-3172-AD94DEB7BE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3235926"/>
              </p:ext>
            </p:extLst>
          </p:nvPr>
        </p:nvGraphicFramePr>
        <p:xfrm>
          <a:off x="8668326" y="924727"/>
          <a:ext cx="3297382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97382">
                  <a:extLst>
                    <a:ext uri="{9D8B030D-6E8A-4147-A177-3AD203B41FA5}">
                      <a16:colId xmlns:a16="http://schemas.microsoft.com/office/drawing/2014/main" val="16686221"/>
                    </a:ext>
                  </a:extLst>
                </a:gridCol>
              </a:tblGrid>
              <a:tr h="530775">
                <a:tc>
                  <a:txBody>
                    <a:bodyPr/>
                    <a:lstStyle/>
                    <a:p>
                      <a:pPr algn="just"/>
                      <a:r>
                        <a:rPr lang="it-IT" sz="1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Condivisione territoriale o aziendale con RSA </a:t>
                      </a:r>
                      <a:r>
                        <a:rPr lang="it-IT" sz="16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riconosciuta da Federmanager </a:t>
                      </a:r>
                      <a:endParaRPr lang="it-IT" sz="16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6480276"/>
                  </a:ext>
                </a:extLst>
              </a:tr>
            </a:tbl>
          </a:graphicData>
        </a:graphic>
      </p:graphicFrame>
      <p:graphicFrame>
        <p:nvGraphicFramePr>
          <p:cNvPr id="9" name="Tabella 5">
            <a:extLst>
              <a:ext uri="{FF2B5EF4-FFF2-40B4-BE49-F238E27FC236}">
                <a16:creationId xmlns:a16="http://schemas.microsoft.com/office/drawing/2014/main" id="{6252A0F1-2DEB-3051-42A6-65963F510B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665448"/>
              </p:ext>
            </p:extLst>
          </p:nvPr>
        </p:nvGraphicFramePr>
        <p:xfrm>
          <a:off x="509007" y="942200"/>
          <a:ext cx="2338678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8678">
                  <a:extLst>
                    <a:ext uri="{9D8B030D-6E8A-4147-A177-3AD203B41FA5}">
                      <a16:colId xmlns:a16="http://schemas.microsoft.com/office/drawing/2014/main" val="16686221"/>
                    </a:ext>
                  </a:extLst>
                </a:gridCol>
              </a:tblGrid>
              <a:tr h="323182">
                <a:tc>
                  <a:txBody>
                    <a:bodyPr/>
                    <a:lstStyle/>
                    <a:p>
                      <a:pPr algn="ctr"/>
                      <a:r>
                        <a:rPr lang="it-IT" sz="1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Dati RL e Impresa Unica NUOVO REGOLAMENTO DE MINIMIS </a:t>
                      </a: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6480276"/>
                  </a:ext>
                </a:extLst>
              </a:tr>
            </a:tbl>
          </a:graphicData>
        </a:graphic>
      </p:graphicFrame>
      <p:graphicFrame>
        <p:nvGraphicFramePr>
          <p:cNvPr id="10" name="Diagramma 9">
            <a:extLst>
              <a:ext uri="{FF2B5EF4-FFF2-40B4-BE49-F238E27FC236}">
                <a16:creationId xmlns:a16="http://schemas.microsoft.com/office/drawing/2014/main" id="{08E31307-13C3-F503-5B06-AFB436FE10E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12980905"/>
              </p:ext>
            </p:extLst>
          </p:nvPr>
        </p:nvGraphicFramePr>
        <p:xfrm>
          <a:off x="1376218" y="1565073"/>
          <a:ext cx="9051637" cy="23681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11" name="Diagramma 10">
            <a:extLst>
              <a:ext uri="{FF2B5EF4-FFF2-40B4-BE49-F238E27FC236}">
                <a16:creationId xmlns:a16="http://schemas.microsoft.com/office/drawing/2014/main" id="{0600AE8D-047A-4B47-242C-525FF02B906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55790450"/>
              </p:ext>
            </p:extLst>
          </p:nvPr>
        </p:nvGraphicFramePr>
        <p:xfrm>
          <a:off x="1681018" y="4562764"/>
          <a:ext cx="8635999" cy="2124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8F1F021-C7BE-1C9F-EE34-6FDA7CE72E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63923" y="6138326"/>
            <a:ext cx="624000" cy="480000"/>
          </a:xfrm>
        </p:spPr>
        <p:txBody>
          <a:bodyPr/>
          <a:lstStyle/>
          <a:p>
            <a:fld id="{0996AB4F-5ADC-924C-81BB-4F51084EC26B}" type="slidenum">
              <a:rPr lang="it-IT" sz="100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pPr/>
              <a:t>5</a:t>
            </a:fld>
            <a:endParaRPr lang="it-IT" sz="10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05939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ADEE6E-DB25-2D6B-9BC8-04E9D7B610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C84013B9-519B-D08E-38B4-D7095B1A9726}"/>
              </a:ext>
            </a:extLst>
          </p:cNvPr>
          <p:cNvSpPr txBox="1">
            <a:spLocks/>
          </p:cNvSpPr>
          <p:nvPr/>
        </p:nvSpPr>
        <p:spPr>
          <a:xfrm>
            <a:off x="351455" y="128551"/>
            <a:ext cx="6841662" cy="5032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400" b="1" dirty="0">
                <a:solidFill>
                  <a:srgbClr val="0053A1"/>
                </a:solidFill>
                <a:latin typeface="Lato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Aree di intervento</a:t>
            </a:r>
            <a:endParaRPr kumimoji="0" lang="it-IT" sz="2400" b="1" i="0" u="none" strike="noStrike" kern="1200" cap="none" spc="0" normalizeH="0" baseline="0" noProof="0" dirty="0">
              <a:ln>
                <a:noFill/>
              </a:ln>
              <a:solidFill>
                <a:srgbClr val="0053A1"/>
              </a:solidFill>
              <a:effectLst/>
              <a:uLnTx/>
              <a:uFillTx/>
              <a:latin typeface="Lato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28" name="Rettangolo con angoli arrotondati 27">
            <a:extLst>
              <a:ext uri="{FF2B5EF4-FFF2-40B4-BE49-F238E27FC236}">
                <a16:creationId xmlns:a16="http://schemas.microsoft.com/office/drawing/2014/main" id="{CF00A78A-5389-E77B-4C5E-0ECBABA66412}"/>
              </a:ext>
            </a:extLst>
          </p:cNvPr>
          <p:cNvSpPr/>
          <p:nvPr/>
        </p:nvSpPr>
        <p:spPr>
          <a:xfrm>
            <a:off x="137315" y="1790655"/>
            <a:ext cx="2685601" cy="1685311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500"/>
              </a:lnSpc>
              <a:spcAft>
                <a:spcPts val="600"/>
              </a:spcAft>
              <a:defRPr/>
            </a:pPr>
            <a:r>
              <a:rPr lang="it-IT" sz="1800" dirty="0">
                <a:effectLst/>
                <a:latin typeface="Lato" panose="020F050202020403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Supportare le imprese e i dirigenti nello sviluppo di strategie per mitigare i rischi associati alle tensioni commerciali</a:t>
            </a:r>
          </a:p>
        </p:txBody>
      </p:sp>
      <p:sp>
        <p:nvSpPr>
          <p:cNvPr id="30" name="Rettangolo con angoli arrotondati 29">
            <a:extLst>
              <a:ext uri="{FF2B5EF4-FFF2-40B4-BE49-F238E27FC236}">
                <a16:creationId xmlns:a16="http://schemas.microsoft.com/office/drawing/2014/main" id="{09741940-CC9F-07A0-AAB9-A5B01E0B2468}"/>
              </a:ext>
            </a:extLst>
          </p:cNvPr>
          <p:cNvSpPr/>
          <p:nvPr/>
        </p:nvSpPr>
        <p:spPr>
          <a:xfrm>
            <a:off x="137315" y="4473825"/>
            <a:ext cx="2685601" cy="1438855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500"/>
              </a:lnSpc>
              <a:spcBef>
                <a:spcPts val="720"/>
              </a:spcBef>
              <a:spcAft>
                <a:spcPts val="600"/>
              </a:spcAft>
              <a:defRPr/>
            </a:pPr>
            <a:endParaRPr lang="it-IT" dirty="0">
              <a:latin typeface="Lato" panose="020F050202020403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ts val="1500"/>
              </a:lnSpc>
              <a:spcBef>
                <a:spcPts val="720"/>
              </a:spcBef>
              <a:spcAft>
                <a:spcPts val="600"/>
              </a:spcAft>
              <a:defRPr/>
            </a:pPr>
            <a:r>
              <a:rPr lang="it-IT" dirty="0">
                <a:latin typeface="Lato" panose="020F050202020403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Supportare le imprese e i dirigenti nell’investimento in pratiche sostenibili in ambito ambientale e sociale</a:t>
            </a:r>
          </a:p>
          <a:p>
            <a:pPr algn="ctr">
              <a:lnSpc>
                <a:spcPts val="1500"/>
              </a:lnSpc>
              <a:spcBef>
                <a:spcPts val="720"/>
              </a:spcBef>
              <a:spcAft>
                <a:spcPts val="600"/>
              </a:spcAft>
              <a:defRPr/>
            </a:pPr>
            <a:endParaRPr lang="it-IT" dirty="0">
              <a:latin typeface="Lato" panose="020F050202020403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C33E4C63-8000-41CD-CBA5-4F78D5B53DAA}"/>
              </a:ext>
            </a:extLst>
          </p:cNvPr>
          <p:cNvSpPr txBox="1"/>
          <p:nvPr/>
        </p:nvSpPr>
        <p:spPr>
          <a:xfrm>
            <a:off x="1775276" y="721994"/>
            <a:ext cx="699163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Un’area prevalente a scelta tra i 4 ambiti previsti</a:t>
            </a:r>
          </a:p>
        </p:txBody>
      </p:sp>
      <p:sp>
        <p:nvSpPr>
          <p:cNvPr id="5" name="Rettangolo con angoli arrotondati 4">
            <a:extLst>
              <a:ext uri="{FF2B5EF4-FFF2-40B4-BE49-F238E27FC236}">
                <a16:creationId xmlns:a16="http://schemas.microsoft.com/office/drawing/2014/main" id="{C197C289-3676-956D-FEEC-10BE650ACC22}"/>
              </a:ext>
            </a:extLst>
          </p:cNvPr>
          <p:cNvSpPr/>
          <p:nvPr/>
        </p:nvSpPr>
        <p:spPr>
          <a:xfrm>
            <a:off x="6145110" y="1869559"/>
            <a:ext cx="2967487" cy="1536571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500"/>
              </a:lnSpc>
              <a:spcBef>
                <a:spcPts val="720"/>
              </a:spcBef>
              <a:spcAft>
                <a:spcPts val="600"/>
              </a:spcAft>
              <a:defRPr/>
            </a:pPr>
            <a:r>
              <a:rPr lang="it-IT" dirty="0">
                <a:latin typeface="Lato" panose="020F050202020403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Supportare le imprese e i dirigenti nell’utilizzo responsabile dell’innovazione tecnologica e digitale</a:t>
            </a:r>
          </a:p>
        </p:txBody>
      </p:sp>
      <p:sp>
        <p:nvSpPr>
          <p:cNvPr id="6" name="Rettangolo con angoli arrotondati 5">
            <a:extLst>
              <a:ext uri="{FF2B5EF4-FFF2-40B4-BE49-F238E27FC236}">
                <a16:creationId xmlns:a16="http://schemas.microsoft.com/office/drawing/2014/main" id="{F6432DF3-6DD3-AC2A-A64B-4E6B96521A95}"/>
              </a:ext>
            </a:extLst>
          </p:cNvPr>
          <p:cNvSpPr/>
          <p:nvPr/>
        </p:nvSpPr>
        <p:spPr>
          <a:xfrm>
            <a:off x="6244348" y="4514538"/>
            <a:ext cx="2967487" cy="1470550"/>
          </a:xfrm>
          <a:prstGeom prst="round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800" dirty="0">
                <a:effectLst/>
                <a:latin typeface="Lato" panose="020F050202020403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Supportare le imprese e i dirigenti </a:t>
            </a:r>
            <a:r>
              <a:rPr lang="it-IT" dirty="0">
                <a:latin typeface="Lato" panose="020F050202020403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nella</a:t>
            </a:r>
            <a:r>
              <a:rPr lang="it-IT" sz="1800" dirty="0">
                <a:effectLst/>
                <a:latin typeface="Lato" panose="020F050202020403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guida e gestione attiva delle persone in un mercato del lavoro complesso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50C62991-1D7A-A3C4-7260-9A0B885775E9}"/>
              </a:ext>
            </a:extLst>
          </p:cNvPr>
          <p:cNvSpPr txBox="1"/>
          <p:nvPr/>
        </p:nvSpPr>
        <p:spPr>
          <a:xfrm>
            <a:off x="5469146" y="1355397"/>
            <a:ext cx="4547557" cy="3804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Bef>
                <a:spcPts val="720"/>
              </a:spcBef>
              <a:spcAft>
                <a:spcPts val="720"/>
              </a:spcAft>
            </a:pPr>
            <a:r>
              <a:rPr lang="it-IT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IA, Innovazione Tecnologica e Digitale 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24646E4B-D81E-A4C9-D194-7D4391301F61}"/>
              </a:ext>
            </a:extLst>
          </p:cNvPr>
          <p:cNvSpPr txBox="1"/>
          <p:nvPr/>
        </p:nvSpPr>
        <p:spPr>
          <a:xfrm>
            <a:off x="137315" y="1298194"/>
            <a:ext cx="3402094" cy="3804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Bef>
                <a:spcPts val="720"/>
              </a:spcBef>
              <a:spcAft>
                <a:spcPts val="720"/>
              </a:spcAft>
            </a:pPr>
            <a:r>
              <a:rPr lang="it-IT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Cambiamenti dei mercati 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4241F3D5-111E-3786-F458-B75C50454AC5}"/>
              </a:ext>
            </a:extLst>
          </p:cNvPr>
          <p:cNvSpPr txBox="1"/>
          <p:nvPr/>
        </p:nvSpPr>
        <p:spPr>
          <a:xfrm>
            <a:off x="7919" y="3906583"/>
            <a:ext cx="37877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Nuovi paradigmi della Sostenibilità 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BA423F04-DC46-745A-3C17-575077DB2D99}"/>
              </a:ext>
            </a:extLst>
          </p:cNvPr>
          <p:cNvSpPr txBox="1"/>
          <p:nvPr/>
        </p:nvSpPr>
        <p:spPr>
          <a:xfrm>
            <a:off x="6322565" y="3913265"/>
            <a:ext cx="2612576" cy="4124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Bef>
                <a:spcPts val="720"/>
              </a:spcBef>
              <a:spcAft>
                <a:spcPts val="720"/>
              </a:spcAft>
            </a:pPr>
            <a:r>
              <a:rPr lang="it-IT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People management</a:t>
            </a:r>
          </a:p>
        </p:txBody>
      </p:sp>
      <p:sp>
        <p:nvSpPr>
          <p:cNvPr id="14" name="Segnaposto numero diapositiva 13">
            <a:extLst>
              <a:ext uri="{FF2B5EF4-FFF2-40B4-BE49-F238E27FC236}">
                <a16:creationId xmlns:a16="http://schemas.microsoft.com/office/drawing/2014/main" id="{F7D8C248-877B-3D0E-95C2-7AF4F78DD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471A6B9-805D-48B4-BA25-7F336381ED9D}" type="slidenum">
              <a:rPr lang="it-IT" smtClean="0"/>
              <a:pPr/>
              <a:t>6</a:t>
            </a:fld>
            <a:endParaRPr lang="it-IT" dirty="0"/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4891CA03-70B8-CC8D-10A3-AF2F06F08603}"/>
              </a:ext>
            </a:extLst>
          </p:cNvPr>
          <p:cNvSpPr txBox="1">
            <a:spLocks/>
          </p:cNvSpPr>
          <p:nvPr/>
        </p:nvSpPr>
        <p:spPr>
          <a:xfrm>
            <a:off x="351455" y="4219310"/>
            <a:ext cx="3444168" cy="5032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1" i="0" u="none" strike="noStrike" kern="1200" cap="none" spc="0" normalizeH="0" baseline="0" noProof="0" dirty="0">
              <a:ln>
                <a:noFill/>
              </a:ln>
              <a:solidFill>
                <a:srgbClr val="0053A1"/>
              </a:solidFill>
              <a:effectLst/>
              <a:uLnTx/>
              <a:uFillTx/>
              <a:latin typeface="Lato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867439FA-F3B5-FF7B-A146-73C195573A20}"/>
              </a:ext>
            </a:extLst>
          </p:cNvPr>
          <p:cNvSpPr txBox="1"/>
          <p:nvPr/>
        </p:nvSpPr>
        <p:spPr>
          <a:xfrm>
            <a:off x="3568682" y="1548099"/>
            <a:ext cx="1970268" cy="2054409"/>
          </a:xfrm>
          <a:prstGeom prst="rect">
            <a:avLst/>
          </a:prstGeom>
          <a:noFill/>
          <a:ln>
            <a:solidFill>
              <a:schemeClr val="tx2"/>
            </a:solidFill>
            <a:prstDash val="sysDash"/>
          </a:ln>
        </p:spPr>
        <p:txBody>
          <a:bodyPr wrap="square">
            <a:spAutoFit/>
          </a:bodyPr>
          <a:lstStyle/>
          <a:p>
            <a:pPr marL="285750" indent="-285750" algn="just">
              <a:lnSpc>
                <a:spcPts val="1500"/>
              </a:lnSpc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it-IT" sz="1400" dirty="0"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strategie di internazionalizzazione</a:t>
            </a:r>
          </a:p>
          <a:p>
            <a:pPr marL="285750" indent="-285750" algn="just">
              <a:lnSpc>
                <a:spcPts val="1500"/>
              </a:lnSpc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it-IT" sz="1400" dirty="0"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diversificazione mercati</a:t>
            </a:r>
          </a:p>
          <a:p>
            <a:pPr marL="285750" indent="-285750" algn="just">
              <a:lnSpc>
                <a:spcPts val="1500"/>
              </a:lnSpc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it-IT" sz="1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</a:t>
            </a:r>
            <a:r>
              <a:rPr lang="it-IT" sz="1400" dirty="0"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uove politiche sui dazi</a:t>
            </a:r>
          </a:p>
          <a:p>
            <a:pPr marL="285750" indent="-285750" algn="just">
              <a:lnSpc>
                <a:spcPts val="1500"/>
              </a:lnSpc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it-IT" sz="1400" dirty="0"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riorganizzazione delle supply chain</a:t>
            </a:r>
          </a:p>
        </p:txBody>
      </p:sp>
      <p:sp>
        <p:nvSpPr>
          <p:cNvPr id="7" name="Freccia a destra 6">
            <a:extLst>
              <a:ext uri="{FF2B5EF4-FFF2-40B4-BE49-F238E27FC236}">
                <a16:creationId xmlns:a16="http://schemas.microsoft.com/office/drawing/2014/main" id="{32D177A2-0D31-03F0-3F5B-4503A3BB1401}"/>
              </a:ext>
            </a:extLst>
          </p:cNvPr>
          <p:cNvSpPr/>
          <p:nvPr/>
        </p:nvSpPr>
        <p:spPr>
          <a:xfrm>
            <a:off x="2911809" y="5058176"/>
            <a:ext cx="512509" cy="27015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F064C8EA-0BD2-AE7D-834E-0FCAE612B736}"/>
              </a:ext>
            </a:extLst>
          </p:cNvPr>
          <p:cNvSpPr txBox="1"/>
          <p:nvPr/>
        </p:nvSpPr>
        <p:spPr>
          <a:xfrm>
            <a:off x="3498878" y="4442130"/>
            <a:ext cx="1970268" cy="1938992"/>
          </a:xfrm>
          <a:prstGeom prst="rect">
            <a:avLst/>
          </a:prstGeom>
          <a:noFill/>
          <a:ln>
            <a:solidFill>
              <a:schemeClr val="tx2"/>
            </a:solidFill>
            <a:prstDash val="sysDash"/>
          </a:ln>
        </p:spPr>
        <p:txBody>
          <a:bodyPr wrap="square">
            <a:spAutoFit/>
          </a:bodyPr>
          <a:lstStyle/>
          <a:p>
            <a:pPr marL="285750" indent="-285750" algn="just">
              <a:lnSpc>
                <a:spcPts val="1500"/>
              </a:lnSpc>
              <a:spcBef>
                <a:spcPts val="72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it-IT" sz="1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economia circolare efficientamento energetico </a:t>
            </a:r>
          </a:p>
          <a:p>
            <a:pPr marL="285750" indent="-285750" algn="just">
              <a:lnSpc>
                <a:spcPts val="1500"/>
              </a:lnSpc>
              <a:spcBef>
                <a:spcPts val="72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it-IT" sz="1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approvvigionamenti energetici</a:t>
            </a:r>
          </a:p>
          <a:p>
            <a:pPr marL="285750" indent="-285750" algn="just">
              <a:lnSpc>
                <a:spcPts val="1500"/>
              </a:lnSpc>
              <a:spcBef>
                <a:spcPts val="72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it-IT" sz="1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finanza sostenibile </a:t>
            </a:r>
          </a:p>
          <a:p>
            <a:pPr marL="285750" indent="-285750" algn="just">
              <a:lnSpc>
                <a:spcPts val="1500"/>
              </a:lnSpc>
              <a:spcBef>
                <a:spcPts val="72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it-IT" sz="1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strategie di D&amp;I</a:t>
            </a:r>
          </a:p>
        </p:txBody>
      </p:sp>
      <p:sp>
        <p:nvSpPr>
          <p:cNvPr id="13" name="Freccia a destra 12">
            <a:extLst>
              <a:ext uri="{FF2B5EF4-FFF2-40B4-BE49-F238E27FC236}">
                <a16:creationId xmlns:a16="http://schemas.microsoft.com/office/drawing/2014/main" id="{74027C6C-F0EB-BBBD-485A-00E71A56214C}"/>
              </a:ext>
            </a:extLst>
          </p:cNvPr>
          <p:cNvSpPr/>
          <p:nvPr/>
        </p:nvSpPr>
        <p:spPr>
          <a:xfrm>
            <a:off x="2904643" y="2506190"/>
            <a:ext cx="512509" cy="27015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260DD688-CD37-9F10-0EF4-C8035543D52A}"/>
              </a:ext>
            </a:extLst>
          </p:cNvPr>
          <p:cNvSpPr txBox="1"/>
          <p:nvPr/>
        </p:nvSpPr>
        <p:spPr>
          <a:xfrm>
            <a:off x="9932685" y="1488406"/>
            <a:ext cx="2013755" cy="2323713"/>
          </a:xfrm>
          <a:prstGeom prst="rect">
            <a:avLst/>
          </a:prstGeom>
          <a:noFill/>
          <a:ln>
            <a:solidFill>
              <a:schemeClr val="tx2"/>
            </a:solidFill>
            <a:prstDash val="sysDash"/>
          </a:ln>
        </p:spPr>
        <p:txBody>
          <a:bodyPr wrap="square">
            <a:spAutoFit/>
          </a:bodyPr>
          <a:lstStyle/>
          <a:p>
            <a:pPr marL="285750" indent="-285750" algn="just">
              <a:lnSpc>
                <a:spcPts val="1500"/>
              </a:lnSpc>
              <a:spcBef>
                <a:spcPts val="72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it-IT" sz="1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applicazione dell'IA ai processi aziendali</a:t>
            </a:r>
          </a:p>
          <a:p>
            <a:pPr marL="285750" indent="-285750" algn="just">
              <a:lnSpc>
                <a:spcPts val="1500"/>
              </a:lnSpc>
              <a:spcBef>
                <a:spcPts val="72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it-IT" sz="1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utilizzo di IA e big data per prevedere tendenze di mercato </a:t>
            </a:r>
          </a:p>
          <a:p>
            <a:pPr marL="285750" indent="-285750" algn="just">
              <a:lnSpc>
                <a:spcPts val="1500"/>
              </a:lnSpc>
              <a:spcBef>
                <a:spcPts val="72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it-IT" sz="1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cybersecurity</a:t>
            </a:r>
          </a:p>
          <a:p>
            <a:pPr marL="285750" indent="-285750" algn="just">
              <a:lnSpc>
                <a:spcPts val="1500"/>
              </a:lnSpc>
              <a:spcBef>
                <a:spcPts val="72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it-IT" sz="1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gestione etica delle nuove tecnologie</a:t>
            </a:r>
          </a:p>
        </p:txBody>
      </p:sp>
      <p:sp>
        <p:nvSpPr>
          <p:cNvPr id="16" name="Freccia a destra 15">
            <a:extLst>
              <a:ext uri="{FF2B5EF4-FFF2-40B4-BE49-F238E27FC236}">
                <a16:creationId xmlns:a16="http://schemas.microsoft.com/office/drawing/2014/main" id="{FBB0A132-BEA2-426F-0891-511A688BA07B}"/>
              </a:ext>
            </a:extLst>
          </p:cNvPr>
          <p:cNvSpPr/>
          <p:nvPr/>
        </p:nvSpPr>
        <p:spPr>
          <a:xfrm>
            <a:off x="9287357" y="2470051"/>
            <a:ext cx="512509" cy="27015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19D37D58-9556-A8D8-5008-51A1BE28A4A3}"/>
              </a:ext>
            </a:extLst>
          </p:cNvPr>
          <p:cNvSpPr txBox="1"/>
          <p:nvPr/>
        </p:nvSpPr>
        <p:spPr>
          <a:xfrm>
            <a:off x="9941667" y="4083057"/>
            <a:ext cx="2011156" cy="1938992"/>
          </a:xfrm>
          <a:prstGeom prst="rect">
            <a:avLst/>
          </a:prstGeom>
          <a:noFill/>
          <a:ln>
            <a:solidFill>
              <a:schemeClr val="tx2"/>
            </a:solidFill>
            <a:prstDash val="sysDash"/>
          </a:ln>
        </p:spPr>
        <p:txBody>
          <a:bodyPr wrap="square">
            <a:spAutoFit/>
          </a:bodyPr>
          <a:lstStyle/>
          <a:p>
            <a:pPr marL="285750" indent="-285750" algn="just">
              <a:lnSpc>
                <a:spcPts val="1500"/>
              </a:lnSpc>
              <a:spcBef>
                <a:spcPts val="72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it-IT" sz="14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attraction</a:t>
            </a:r>
            <a:r>
              <a:rPr lang="it-IT" sz="1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e </a:t>
            </a:r>
            <a:r>
              <a:rPr lang="it-IT" sz="14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retention</a:t>
            </a:r>
            <a:r>
              <a:rPr lang="it-IT" sz="1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dei talenti</a:t>
            </a:r>
          </a:p>
          <a:p>
            <a:pPr marL="285750" indent="-285750" algn="just">
              <a:lnSpc>
                <a:spcPts val="1500"/>
              </a:lnSpc>
              <a:spcBef>
                <a:spcPts val="72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it-IT" sz="14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workforce</a:t>
            </a:r>
            <a:r>
              <a:rPr lang="it-IT" sz="1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planning </a:t>
            </a:r>
          </a:p>
          <a:p>
            <a:pPr marL="285750" indent="-285750" algn="just">
              <a:lnSpc>
                <a:spcPts val="1500"/>
              </a:lnSpc>
              <a:spcBef>
                <a:spcPts val="72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it-IT" sz="1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gestione intergenerazionale </a:t>
            </a:r>
          </a:p>
          <a:p>
            <a:pPr marL="285750" indent="-285750" algn="just">
              <a:lnSpc>
                <a:spcPts val="1500"/>
              </a:lnSpc>
              <a:spcBef>
                <a:spcPts val="72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it-IT" sz="1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people Analytics e Data-</a:t>
            </a:r>
            <a:r>
              <a:rPr lang="it-IT" sz="14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Driven</a:t>
            </a:r>
            <a:r>
              <a:rPr lang="it-IT" sz="1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HR</a:t>
            </a:r>
          </a:p>
        </p:txBody>
      </p:sp>
      <p:sp>
        <p:nvSpPr>
          <p:cNvPr id="18" name="Freccia a destra 17">
            <a:extLst>
              <a:ext uri="{FF2B5EF4-FFF2-40B4-BE49-F238E27FC236}">
                <a16:creationId xmlns:a16="http://schemas.microsoft.com/office/drawing/2014/main" id="{45BBD1FE-6F59-4DDC-9960-D6D1587CF986}"/>
              </a:ext>
            </a:extLst>
          </p:cNvPr>
          <p:cNvSpPr/>
          <p:nvPr/>
        </p:nvSpPr>
        <p:spPr>
          <a:xfrm>
            <a:off x="9380048" y="5058119"/>
            <a:ext cx="512509" cy="27015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C9F969D1-66F4-E341-0D94-1D3C8E3F31B9}"/>
              </a:ext>
            </a:extLst>
          </p:cNvPr>
          <p:cNvSpPr/>
          <p:nvPr/>
        </p:nvSpPr>
        <p:spPr>
          <a:xfrm>
            <a:off x="437895" y="6214410"/>
            <a:ext cx="2084439" cy="50706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No bilancio sostenibilità</a:t>
            </a:r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EE4C68FE-9D3E-DE30-665C-E1E3504691B2}"/>
              </a:ext>
            </a:extLst>
          </p:cNvPr>
          <p:cNvSpPr/>
          <p:nvPr/>
        </p:nvSpPr>
        <p:spPr>
          <a:xfrm>
            <a:off x="6700704" y="6285379"/>
            <a:ext cx="2084439" cy="50706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No solo soft skills</a:t>
            </a:r>
          </a:p>
        </p:txBody>
      </p:sp>
      <p:sp>
        <p:nvSpPr>
          <p:cNvPr id="21" name="Rettangolo 20">
            <a:extLst>
              <a:ext uri="{FF2B5EF4-FFF2-40B4-BE49-F238E27FC236}">
                <a16:creationId xmlns:a16="http://schemas.microsoft.com/office/drawing/2014/main" id="{A4C55244-D69A-4B01-98A4-D3DE3E8DFF20}"/>
              </a:ext>
            </a:extLst>
          </p:cNvPr>
          <p:cNvSpPr/>
          <p:nvPr/>
        </p:nvSpPr>
        <p:spPr>
          <a:xfrm>
            <a:off x="6500021" y="3474102"/>
            <a:ext cx="2612576" cy="50706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No solo addestramento tecnico</a:t>
            </a:r>
          </a:p>
        </p:txBody>
      </p:sp>
    </p:spTree>
    <p:extLst>
      <p:ext uri="{BB962C8B-B14F-4D97-AF65-F5344CB8AC3E}">
        <p14:creationId xmlns:p14="http://schemas.microsoft.com/office/powerpoint/2010/main" val="30647862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BD2965-FB89-38F0-13B6-4A0ED0E4C4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olo 1">
            <a:extLst>
              <a:ext uri="{FF2B5EF4-FFF2-40B4-BE49-F238E27FC236}">
                <a16:creationId xmlns:a16="http://schemas.microsoft.com/office/drawing/2014/main" id="{6E8FC0E1-09EA-0C60-659F-7875ED451ABD}"/>
              </a:ext>
            </a:extLst>
          </p:cNvPr>
          <p:cNvSpPr txBox="1">
            <a:spLocks/>
          </p:cNvSpPr>
          <p:nvPr/>
        </p:nvSpPr>
        <p:spPr>
          <a:xfrm>
            <a:off x="131433" y="188942"/>
            <a:ext cx="4041564" cy="56999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>
                <a:solidFill>
                  <a:srgbClr val="0053A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r>
              <a:rPr lang="it-IT" sz="2400" b="1" dirty="0">
                <a:latin typeface="Lato" panose="020F0502020204030203" pitchFamily="34" charset="0"/>
              </a:rPr>
              <a:t>Indicazioni qualitative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7748BE12-E8B7-570E-2B73-4115EC8DA5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433" y="6158960"/>
            <a:ext cx="906005" cy="394779"/>
          </a:xfrm>
          <a:prstGeom prst="rect">
            <a:avLst/>
          </a:prstGeom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4AEC08D1-3A4B-E22B-7B63-E27C3D543F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2744" y="152956"/>
            <a:ext cx="6239256" cy="6827520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B6939787-3A43-AE85-3B16-F4A31D07136E}"/>
              </a:ext>
            </a:extLst>
          </p:cNvPr>
          <p:cNvSpPr txBox="1"/>
          <p:nvPr/>
        </p:nvSpPr>
        <p:spPr>
          <a:xfrm>
            <a:off x="-122661" y="686083"/>
            <a:ext cx="582131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400" b="1" dirty="0">
                <a:solidFill>
                  <a:srgbClr val="8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Fare riferimento ai criteri di valutazione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AEBA05B1-D120-2E48-1198-33D73B30E2D3}"/>
              </a:ext>
            </a:extLst>
          </p:cNvPr>
          <p:cNvSpPr txBox="1"/>
          <p:nvPr/>
        </p:nvSpPr>
        <p:spPr>
          <a:xfrm>
            <a:off x="-15135" y="1644889"/>
            <a:ext cx="5821311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rgbClr val="E7E6E6">
                    <a:lumMod val="25000"/>
                  </a:srgbClr>
                </a:solidFill>
                <a:latin typeface="Lato" pitchFamily="34" charset="0"/>
              </a:rPr>
              <a:t>Originalità e contenuti personalizzati e non standardizzati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0" lang="it-IT" sz="240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Lato" pitchFamily="34" charset="0"/>
              </a:rPr>
              <a:t>Attenzione al valore formativo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0" lang="it-IT" sz="240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Lato" pitchFamily="34" charset="0"/>
              </a:rPr>
              <a:t>Evidenza delle competenze mancanti e di quelle «traguardo»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0" lang="it-IT" sz="240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Lato" pitchFamily="34" charset="0"/>
              </a:rPr>
              <a:t>Prodotti concreti, utili ed applicabili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chemeClr val="bg2">
                    <a:lumMod val="25000"/>
                  </a:schemeClr>
                </a:solidFill>
                <a:latin typeface="Lato" pitchFamily="34" charset="0"/>
              </a:rPr>
              <a:t>Misurazione degli impatti tramite KPI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400" dirty="0">
              <a:solidFill>
                <a:srgbClr val="E7E6E6">
                  <a:lumMod val="25000"/>
                </a:srgbClr>
              </a:solidFill>
              <a:latin typeface="Lato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400" dirty="0">
              <a:solidFill>
                <a:srgbClr val="E7E6E6">
                  <a:lumMod val="25000"/>
                </a:srgbClr>
              </a:solidFill>
              <a:latin typeface="Lato" pitchFamily="34" charset="0"/>
            </a:endParaRPr>
          </a:p>
          <a:p>
            <a:endParaRPr lang="it-IT" sz="2400" dirty="0"/>
          </a:p>
        </p:txBody>
      </p:sp>
      <p:sp>
        <p:nvSpPr>
          <p:cNvPr id="8" name="Parentesi graffa aperta 7">
            <a:extLst>
              <a:ext uri="{FF2B5EF4-FFF2-40B4-BE49-F238E27FC236}">
                <a16:creationId xmlns:a16="http://schemas.microsoft.com/office/drawing/2014/main" id="{0E8E7AA4-ED6A-36C7-4B06-7064F12EE86A}"/>
              </a:ext>
            </a:extLst>
          </p:cNvPr>
          <p:cNvSpPr/>
          <p:nvPr/>
        </p:nvSpPr>
        <p:spPr>
          <a:xfrm>
            <a:off x="5825697" y="1786603"/>
            <a:ext cx="107526" cy="1780113"/>
          </a:xfrm>
          <a:prstGeom prst="lef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9" name="Parentesi graffa aperta 8">
            <a:extLst>
              <a:ext uri="{FF2B5EF4-FFF2-40B4-BE49-F238E27FC236}">
                <a16:creationId xmlns:a16="http://schemas.microsoft.com/office/drawing/2014/main" id="{A62540F9-7EE9-5EFA-33C8-AC4159261A13}"/>
              </a:ext>
            </a:extLst>
          </p:cNvPr>
          <p:cNvSpPr/>
          <p:nvPr/>
        </p:nvSpPr>
        <p:spPr>
          <a:xfrm>
            <a:off x="5698650" y="1396181"/>
            <a:ext cx="107526" cy="1406085"/>
          </a:xfrm>
          <a:prstGeom prst="lef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0" name="Parentesi graffa aperta 9">
            <a:extLst>
              <a:ext uri="{FF2B5EF4-FFF2-40B4-BE49-F238E27FC236}">
                <a16:creationId xmlns:a16="http://schemas.microsoft.com/office/drawing/2014/main" id="{A23A507A-FB7A-B406-6FB7-12868A999044}"/>
              </a:ext>
            </a:extLst>
          </p:cNvPr>
          <p:cNvSpPr/>
          <p:nvPr/>
        </p:nvSpPr>
        <p:spPr>
          <a:xfrm>
            <a:off x="5698650" y="2889997"/>
            <a:ext cx="122661" cy="676719"/>
          </a:xfrm>
          <a:prstGeom prst="leftBrac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Parentesi graffa aperta 10">
            <a:extLst>
              <a:ext uri="{FF2B5EF4-FFF2-40B4-BE49-F238E27FC236}">
                <a16:creationId xmlns:a16="http://schemas.microsoft.com/office/drawing/2014/main" id="{27C94621-1F08-F100-3DFB-99DEDADF678C}"/>
              </a:ext>
            </a:extLst>
          </p:cNvPr>
          <p:cNvSpPr/>
          <p:nvPr/>
        </p:nvSpPr>
        <p:spPr>
          <a:xfrm flipH="1">
            <a:off x="12005529" y="1398215"/>
            <a:ext cx="182084" cy="2382935"/>
          </a:xfrm>
          <a:prstGeom prst="leftBrac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66155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B3EDD9F-F198-DF46-81B2-D5FCD9004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996AB4F-5ADC-924C-81BB-4F51084EC26B}" type="slidenum">
              <a:rPr lang="it-IT" smtClean="0"/>
              <a:pPr/>
              <a:t>8</a:t>
            </a:fld>
            <a:endParaRPr lang="it-IT" b="0">
              <a:latin typeface="Lato" pitchFamily="34" charset="0"/>
            </a:endParaRPr>
          </a:p>
        </p:txBody>
      </p:sp>
      <p:sp>
        <p:nvSpPr>
          <p:cNvPr id="13" name="Titolo 1">
            <a:extLst>
              <a:ext uri="{FF2B5EF4-FFF2-40B4-BE49-F238E27FC236}">
                <a16:creationId xmlns:a16="http://schemas.microsoft.com/office/drawing/2014/main" id="{6DB508E5-F723-4B13-8800-36B4BE4B82D4}"/>
              </a:ext>
            </a:extLst>
          </p:cNvPr>
          <p:cNvSpPr txBox="1">
            <a:spLocks/>
          </p:cNvSpPr>
          <p:nvPr/>
        </p:nvSpPr>
        <p:spPr>
          <a:xfrm>
            <a:off x="471628" y="304261"/>
            <a:ext cx="7867659" cy="56999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>
                <a:solidFill>
                  <a:srgbClr val="0053A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r>
              <a:rPr lang="it-IT" sz="2400" b="1" dirty="0" err="1">
                <a:latin typeface="Lato" panose="020F0502020204030203" pitchFamily="34" charset="0"/>
              </a:rPr>
              <a:t>Faq</a:t>
            </a:r>
            <a:endParaRPr lang="it-IT" sz="2400" b="1" dirty="0">
              <a:latin typeface="Lato" panose="020F0502020204030203" pitchFamily="34" charset="0"/>
            </a:endParaRPr>
          </a:p>
        </p:txBody>
      </p:sp>
      <p:sp>
        <p:nvSpPr>
          <p:cNvPr id="8" name="Segnaposto contenuto 7">
            <a:extLst>
              <a:ext uri="{FF2B5EF4-FFF2-40B4-BE49-F238E27FC236}">
                <a16:creationId xmlns:a16="http://schemas.microsoft.com/office/drawing/2014/main" id="{167C5C0C-43EB-3766-A355-E2DE90C77F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998" y="738909"/>
            <a:ext cx="7127492" cy="5688839"/>
          </a:xfrm>
        </p:spPr>
        <p:txBody>
          <a:bodyPr/>
          <a:lstStyle/>
          <a:p>
            <a:pPr algn="just"/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</a:rPr>
              <a:t>Le GI (Avviso 1/24 e le PMI (Avviso 2/24) che hanno avuto un finanziamento ma non lo hanno utilizzato sono escluse dall’Avviso</a:t>
            </a:r>
          </a:p>
          <a:p>
            <a:pPr algn="just"/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</a:rPr>
              <a:t>Le Aziende che hanno ricevuto precedenti non ammissioni  possono partecipare</a:t>
            </a:r>
          </a:p>
          <a:p>
            <a:pPr algn="just"/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</a:rPr>
              <a:t>Ogni azienda partecipante al Piano aggregato può richiedere 12.500 euro di finanziamento</a:t>
            </a:r>
          </a:p>
          <a:p>
            <a:pPr algn="just"/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</a:rPr>
              <a:t>Il nuovo Regolamento de </a:t>
            </a:r>
            <a:r>
              <a:rPr lang="it-IT" sz="1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</a:rPr>
              <a:t>minimis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</a:rPr>
              <a:t> impone il calcolo del plafond su tre anni solari </a:t>
            </a:r>
          </a:p>
          <a:p>
            <a:pPr algn="just"/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</a:rPr>
              <a:t>Ogni azienda partecipante al Piano aggregato applica il proprio Reg. comunitario</a:t>
            </a:r>
          </a:p>
          <a:p>
            <a:pPr algn="just"/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</a:rPr>
              <a:t>Per attività formative comuni nei Piani aggregati si intende attività contestuali svolte in modalità interaziendale</a:t>
            </a:r>
          </a:p>
          <a:p>
            <a:pPr algn="just"/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</a:rPr>
              <a:t>Non sono previste limitazioni per l’utilizzo della FAD</a:t>
            </a:r>
          </a:p>
          <a:p>
            <a:pPr algn="just"/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</a:rPr>
              <a:t>I viaggi studio sono ammissibili purché sia ben evidenziato il valore formativo</a:t>
            </a:r>
          </a:p>
          <a:p>
            <a:pPr marL="0" indent="0" algn="just">
              <a:buNone/>
            </a:pPr>
            <a:endParaRPr lang="it-IT" sz="2000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</a:endParaRPr>
          </a:p>
          <a:p>
            <a:pPr marL="0" indent="0" algn="just">
              <a:buNone/>
            </a:pPr>
            <a:endParaRPr lang="it-IT" sz="1600" dirty="0"/>
          </a:p>
          <a:p>
            <a:pPr marL="0" indent="0">
              <a:buNone/>
            </a:pPr>
            <a:r>
              <a:rPr lang="it-IT" sz="2000" dirty="0"/>
              <a:t> </a:t>
            </a:r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</p:txBody>
      </p:sp>
      <p:pic>
        <p:nvPicPr>
          <p:cNvPr id="12" name="Immagine 11" descr="Immagine che contiene testo, lavagna&#10;&#10;Descrizione generata automaticamente">
            <a:extLst>
              <a:ext uri="{FF2B5EF4-FFF2-40B4-BE49-F238E27FC236}">
                <a16:creationId xmlns:a16="http://schemas.microsoft.com/office/drawing/2014/main" id="{775A7A23-7DDB-6803-994D-991FF13BF25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7310" r="14838"/>
          <a:stretch/>
        </p:blipFill>
        <p:spPr>
          <a:xfrm>
            <a:off x="7556429" y="0"/>
            <a:ext cx="4635571" cy="6857990"/>
          </a:xfrm>
          <a:prstGeom prst="rect">
            <a:avLst/>
          </a:prstGeom>
          <a:effectLst/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98856537-DAA5-4C03-DEC5-298D5336E2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433" y="6158960"/>
            <a:ext cx="906005" cy="394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79825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4218</TotalTime>
  <Words>715</Words>
  <Application>Microsoft Office PowerPoint</Application>
  <PresentationFormat>Widescreen</PresentationFormat>
  <Paragraphs>135</Paragraphs>
  <Slides>10</Slides>
  <Notes>8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7" baseType="lpstr">
      <vt:lpstr>Calibri</vt:lpstr>
      <vt:lpstr>Lato Light</vt:lpstr>
      <vt:lpstr>Montserrat Light</vt:lpstr>
      <vt:lpstr>Lato</vt:lpstr>
      <vt:lpstr>Arial</vt:lpstr>
      <vt:lpstr>Wingdings</vt:lpstr>
      <vt:lpstr>Tema di Office</vt:lpstr>
      <vt:lpstr>         Avviso 1/2025  Competenze per il cambiamento: guidare aziende e persone nei nuovi scenari competitivi     </vt:lpstr>
      <vt:lpstr>Indice</vt:lpstr>
      <vt:lpstr>Caratteristiche principali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PrePresentazione Sabatini</dc:title>
  <dc:creator>Utente di Microsoft Office</dc:creator>
  <cp:lastModifiedBy>Federica Lapolla</cp:lastModifiedBy>
  <cp:revision>97</cp:revision>
  <cp:lastPrinted>2021-11-24T15:20:39Z</cp:lastPrinted>
  <dcterms:created xsi:type="dcterms:W3CDTF">2019-02-28T15:14:55Z</dcterms:created>
  <dcterms:modified xsi:type="dcterms:W3CDTF">2025-04-07T14:06:38Z</dcterms:modified>
</cp:coreProperties>
</file>