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638" r:id="rId3"/>
    <p:sldId id="674" r:id="rId4"/>
    <p:sldId id="692" r:id="rId5"/>
    <p:sldId id="691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5C5C5F"/>
    <a:srgbClr val="576272"/>
    <a:srgbClr val="AFBECD"/>
    <a:srgbClr val="FF6600"/>
    <a:srgbClr val="9999FF"/>
    <a:srgbClr val="660033"/>
    <a:srgbClr val="993366"/>
    <a:srgbClr val="FF505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88378-FA1A-4672-820A-41342DF95DCD}" v="120" dt="2025-03-31T14:59:52.437"/>
    <p1510:client id="{F2093CD2-B96B-4762-95D3-C03230A54AF4}" v="1" dt="2025-04-01T06:55:41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o Neglia" userId="eca9862d-0882-4e3d-b84a-5a8103591621" providerId="ADAL" clId="{1B677DAB-345E-43F3-AEA5-828137039F3C}"/>
    <pc:docChg chg="undo custSel modSld">
      <pc:chgData name="Giorgio Neglia" userId="eca9862d-0882-4e3d-b84a-5a8103591621" providerId="ADAL" clId="{1B677DAB-345E-43F3-AEA5-828137039F3C}" dt="2022-10-25T08:33:23.234" v="14" actId="13926"/>
      <pc:docMkLst>
        <pc:docMk/>
      </pc:docMkLst>
      <pc:sldChg chg="modSp mod">
        <pc:chgData name="Giorgio Neglia" userId="eca9862d-0882-4e3d-b84a-5a8103591621" providerId="ADAL" clId="{1B677DAB-345E-43F3-AEA5-828137039F3C}" dt="2022-10-25T08:33:23.234" v="14" actId="13926"/>
        <pc:sldMkLst>
          <pc:docMk/>
          <pc:sldMk cId="346200885" sldId="260"/>
        </pc:sldMkLst>
      </pc:sldChg>
      <pc:sldChg chg="modSp mod">
        <pc:chgData name="Giorgio Neglia" userId="eca9862d-0882-4e3d-b84a-5a8103591621" providerId="ADAL" clId="{1B677DAB-345E-43F3-AEA5-828137039F3C}" dt="2022-10-25T08:31:53.499" v="2" actId="13926"/>
        <pc:sldMkLst>
          <pc:docMk/>
          <pc:sldMk cId="1391877212" sldId="321"/>
        </pc:sldMkLst>
      </pc:sldChg>
      <pc:sldChg chg="modSp mod">
        <pc:chgData name="Giorgio Neglia" userId="eca9862d-0882-4e3d-b84a-5a8103591621" providerId="ADAL" clId="{1B677DAB-345E-43F3-AEA5-828137039F3C}" dt="2022-10-25T08:32:29.758" v="5" actId="13926"/>
        <pc:sldMkLst>
          <pc:docMk/>
          <pc:sldMk cId="1813282710" sldId="674"/>
        </pc:sldMkLst>
      </pc:sldChg>
      <pc:sldChg chg="modSp mod">
        <pc:chgData name="Giorgio Neglia" userId="eca9862d-0882-4e3d-b84a-5a8103591621" providerId="ADAL" clId="{1B677DAB-345E-43F3-AEA5-828137039F3C}" dt="2022-10-25T08:32:45.462" v="9" actId="108"/>
        <pc:sldMkLst>
          <pc:docMk/>
          <pc:sldMk cId="3718912591" sldId="682"/>
        </pc:sldMkLst>
      </pc:sldChg>
    </pc:docChg>
  </pc:docChgLst>
  <pc:docChgLst>
    <pc:chgData name="Federica Lapolla" userId="6b83f417-c789-4700-a508-dc13352029ef" providerId="ADAL" clId="{21D8BACC-91EA-46E3-A37B-945EDBC8D9EC}"/>
    <pc:docChg chg="undo custSel addSld delSld modSld sldOrd">
      <pc:chgData name="Federica Lapolla" userId="6b83f417-c789-4700-a508-dc13352029ef" providerId="ADAL" clId="{21D8BACC-91EA-46E3-A37B-945EDBC8D9EC}" dt="2023-04-19T17:06:20.066" v="862" actId="20577"/>
      <pc:docMkLst>
        <pc:docMk/>
      </pc:docMkLst>
      <pc:sldChg chg="modSp mod">
        <pc:chgData name="Federica Lapolla" userId="6b83f417-c789-4700-a508-dc13352029ef" providerId="ADAL" clId="{21D8BACC-91EA-46E3-A37B-945EDBC8D9EC}" dt="2023-04-19T16:42:22.292" v="119" actId="20577"/>
        <pc:sldMkLst>
          <pc:docMk/>
          <pc:sldMk cId="1813282710" sldId="674"/>
        </pc:sldMkLst>
      </pc:sldChg>
      <pc:sldChg chg="modSp">
        <pc:chgData name="Federica Lapolla" userId="6b83f417-c789-4700-a508-dc13352029ef" providerId="ADAL" clId="{21D8BACC-91EA-46E3-A37B-945EDBC8D9EC}" dt="2023-04-19T17:03:48.216" v="827" actId="20577"/>
        <pc:sldMkLst>
          <pc:docMk/>
          <pc:sldMk cId="3718912591" sldId="682"/>
        </pc:sldMkLst>
      </pc:sldChg>
      <pc:sldChg chg="delSp modSp del mod">
        <pc:chgData name="Federica Lapolla" userId="6b83f417-c789-4700-a508-dc13352029ef" providerId="ADAL" clId="{21D8BACC-91EA-46E3-A37B-945EDBC8D9EC}" dt="2023-04-19T17:02:49.145" v="810" actId="47"/>
        <pc:sldMkLst>
          <pc:docMk/>
          <pc:sldMk cId="945094910" sldId="684"/>
        </pc:sldMkLst>
      </pc:sldChg>
      <pc:sldChg chg="delSp del mod delDesignElem">
        <pc:chgData name="Federica Lapolla" userId="6b83f417-c789-4700-a508-dc13352029ef" providerId="ADAL" clId="{21D8BACC-91EA-46E3-A37B-945EDBC8D9EC}" dt="2023-04-19T16:42:58.336" v="121" actId="47"/>
        <pc:sldMkLst>
          <pc:docMk/>
          <pc:sldMk cId="2970467101" sldId="685"/>
        </pc:sldMkLst>
      </pc:sldChg>
      <pc:sldChg chg="addSp delSp modSp mod ord">
        <pc:chgData name="Federica Lapolla" userId="6b83f417-c789-4700-a508-dc13352029ef" providerId="ADAL" clId="{21D8BACC-91EA-46E3-A37B-945EDBC8D9EC}" dt="2023-04-19T17:05:34.227" v="841" actId="255"/>
        <pc:sldMkLst>
          <pc:docMk/>
          <pc:sldMk cId="3711186057" sldId="685"/>
        </pc:sldMkLst>
      </pc:sldChg>
      <pc:sldChg chg="modSp add mod ord">
        <pc:chgData name="Federica Lapolla" userId="6b83f417-c789-4700-a508-dc13352029ef" providerId="ADAL" clId="{21D8BACC-91EA-46E3-A37B-945EDBC8D9EC}" dt="2023-04-19T17:06:20.066" v="862" actId="20577"/>
        <pc:sldMkLst>
          <pc:docMk/>
          <pc:sldMk cId="3060075066" sldId="686"/>
        </pc:sldMkLst>
      </pc:sldChg>
    </pc:docChg>
  </pc:docChgLst>
  <pc:docChgLst>
    <pc:chgData name="Federica Lapolla" userId="6b83f417-c789-4700-a508-dc13352029ef" providerId="ADAL" clId="{9C4AD954-CD47-4E36-8C85-35A4B2D4A47D}"/>
    <pc:docChg chg="undo custSel modSld">
      <pc:chgData name="Federica Lapolla" userId="6b83f417-c789-4700-a508-dc13352029ef" providerId="ADAL" clId="{9C4AD954-CD47-4E36-8C85-35A4B2D4A47D}" dt="2023-04-19T10:23:55.808" v="1889"/>
      <pc:docMkLst>
        <pc:docMk/>
      </pc:docMkLst>
      <pc:sldChg chg="modSp mod">
        <pc:chgData name="Federica Lapolla" userId="6b83f417-c789-4700-a508-dc13352029ef" providerId="ADAL" clId="{9C4AD954-CD47-4E36-8C85-35A4B2D4A47D}" dt="2023-04-19T10:21:30.160" v="1881" actId="207"/>
        <pc:sldMkLst>
          <pc:docMk/>
          <pc:sldMk cId="346200885" sldId="260"/>
        </pc:sldMkLst>
      </pc:sldChg>
      <pc:sldChg chg="addSp delSp modSp mod">
        <pc:chgData name="Federica Lapolla" userId="6b83f417-c789-4700-a508-dc13352029ef" providerId="ADAL" clId="{9C4AD954-CD47-4E36-8C85-35A4B2D4A47D}" dt="2023-04-19T09:40:08.940" v="236" actId="1076"/>
        <pc:sldMkLst>
          <pc:docMk/>
          <pc:sldMk cId="1391877212" sldId="321"/>
        </pc:sldMkLst>
      </pc:sldChg>
      <pc:sldChg chg="delSp modSp mod">
        <pc:chgData name="Federica Lapolla" userId="6b83f417-c789-4700-a508-dc13352029ef" providerId="ADAL" clId="{9C4AD954-CD47-4E36-8C85-35A4B2D4A47D}" dt="2023-04-19T10:22:41.126" v="1887" actId="20577"/>
        <pc:sldMkLst>
          <pc:docMk/>
          <pc:sldMk cId="1813282710" sldId="674"/>
        </pc:sldMkLst>
      </pc:sldChg>
      <pc:sldChg chg="addSp delSp modSp mod">
        <pc:chgData name="Federica Lapolla" userId="6b83f417-c789-4700-a508-dc13352029ef" providerId="ADAL" clId="{9C4AD954-CD47-4E36-8C85-35A4B2D4A47D}" dt="2023-04-19T10:20:50.538" v="1874" actId="20577"/>
        <pc:sldMkLst>
          <pc:docMk/>
          <pc:sldMk cId="3718912591" sldId="682"/>
        </pc:sldMkLst>
      </pc:sldChg>
      <pc:sldChg chg="addSp delSp modSp mod">
        <pc:chgData name="Federica Lapolla" userId="6b83f417-c789-4700-a508-dc13352029ef" providerId="ADAL" clId="{9C4AD954-CD47-4E36-8C85-35A4B2D4A47D}" dt="2023-04-19T10:23:55.808" v="1889"/>
        <pc:sldMkLst>
          <pc:docMk/>
          <pc:sldMk cId="945094910" sldId="684"/>
        </pc:sldMkLst>
      </pc:sldChg>
    </pc:docChg>
  </pc:docChgLst>
  <pc:docChgLst>
    <pc:chgData name="Federica Lapolla" userId="6b83f417-c789-4700-a508-dc13352029ef" providerId="ADAL" clId="{B4CBE081-276F-40C0-BA60-05807CDCE8D9}"/>
    <pc:docChg chg="modSld">
      <pc:chgData name="Federica Lapolla" userId="6b83f417-c789-4700-a508-dc13352029ef" providerId="ADAL" clId="{B4CBE081-276F-40C0-BA60-05807CDCE8D9}" dt="2022-10-26T06:17:17.364" v="0" actId="1076"/>
      <pc:docMkLst>
        <pc:docMk/>
      </pc:docMkLst>
      <pc:sldChg chg="modSp mod">
        <pc:chgData name="Federica Lapolla" userId="6b83f417-c789-4700-a508-dc13352029ef" providerId="ADAL" clId="{B4CBE081-276F-40C0-BA60-05807CDCE8D9}" dt="2022-10-26T06:17:17.364" v="0" actId="1076"/>
        <pc:sldMkLst>
          <pc:docMk/>
          <pc:sldMk cId="1813282710" sldId="674"/>
        </pc:sldMkLst>
      </pc:sldChg>
    </pc:docChg>
  </pc:docChgLst>
  <pc:docChgLst>
    <pc:chgData name="Federica Lapolla" userId="6b83f417-c789-4700-a508-dc13352029ef" providerId="ADAL" clId="{6C588378-FA1A-4672-820A-41342DF95DCD}"/>
    <pc:docChg chg="custSel delSld modSld">
      <pc:chgData name="Federica Lapolla" userId="6b83f417-c789-4700-a508-dc13352029ef" providerId="ADAL" clId="{6C588378-FA1A-4672-820A-41342DF95DCD}" dt="2025-03-31T15:41:57.673" v="836" actId="20577"/>
      <pc:docMkLst>
        <pc:docMk/>
      </pc:docMkLst>
      <pc:sldChg chg="modSp mod">
        <pc:chgData name="Federica Lapolla" userId="6b83f417-c789-4700-a508-dc13352029ef" providerId="ADAL" clId="{6C588378-FA1A-4672-820A-41342DF95DCD}" dt="2025-03-31T15:41:57.673" v="836" actId="20577"/>
        <pc:sldMkLst>
          <pc:docMk/>
          <pc:sldMk cId="346200885" sldId="260"/>
        </pc:sldMkLst>
        <pc:spChg chg="mod">
          <ac:chgData name="Federica Lapolla" userId="6b83f417-c789-4700-a508-dc13352029ef" providerId="ADAL" clId="{6C588378-FA1A-4672-820A-41342DF95DCD}" dt="2025-03-31T15:41:57.673" v="836" actId="20577"/>
          <ac:spMkLst>
            <pc:docMk/>
            <pc:sldMk cId="346200885" sldId="260"/>
            <ac:spMk id="2" creationId="{1CC8C91C-4392-0A4F-9346-A6DCBDCFC905}"/>
          </ac:spMkLst>
        </pc:spChg>
      </pc:sldChg>
      <pc:sldChg chg="modSp mod">
        <pc:chgData name="Federica Lapolla" userId="6b83f417-c789-4700-a508-dc13352029ef" providerId="ADAL" clId="{6C588378-FA1A-4672-820A-41342DF95DCD}" dt="2025-03-31T15:36:31.079" v="828" actId="20577"/>
        <pc:sldMkLst>
          <pc:docMk/>
          <pc:sldMk cId="710124572" sldId="638"/>
        </pc:sldMkLst>
        <pc:spChg chg="mod">
          <ac:chgData name="Federica Lapolla" userId="6b83f417-c789-4700-a508-dc13352029ef" providerId="ADAL" clId="{6C588378-FA1A-4672-820A-41342DF95DCD}" dt="2025-03-31T15:36:31.079" v="828" actId="20577"/>
          <ac:spMkLst>
            <pc:docMk/>
            <pc:sldMk cId="710124572" sldId="638"/>
            <ac:spMk id="8" creationId="{1238C684-CE5D-EA3B-D0BA-75AF310296F5}"/>
          </ac:spMkLst>
        </pc:spChg>
      </pc:sldChg>
      <pc:sldChg chg="del">
        <pc:chgData name="Federica Lapolla" userId="6b83f417-c789-4700-a508-dc13352029ef" providerId="ADAL" clId="{6C588378-FA1A-4672-820A-41342DF95DCD}" dt="2025-03-31T15:36:35.127" v="829" actId="47"/>
        <pc:sldMkLst>
          <pc:docMk/>
          <pc:sldMk cId="3718912591" sldId="682"/>
        </pc:sldMkLst>
      </pc:sldChg>
      <pc:sldChg chg="modSp del">
        <pc:chgData name="Federica Lapolla" userId="6b83f417-c789-4700-a508-dc13352029ef" providerId="ADAL" clId="{6C588378-FA1A-4672-820A-41342DF95DCD}" dt="2025-03-31T15:36:36.945" v="831" actId="47"/>
        <pc:sldMkLst>
          <pc:docMk/>
          <pc:sldMk cId="3647044464" sldId="687"/>
        </pc:sldMkLst>
        <pc:graphicFrameChg chg="mod">
          <ac:chgData name="Federica Lapolla" userId="6b83f417-c789-4700-a508-dc13352029ef" providerId="ADAL" clId="{6C588378-FA1A-4672-820A-41342DF95DCD}" dt="2025-03-31T14:46:20.800" v="163" actId="20577"/>
          <ac:graphicFrameMkLst>
            <pc:docMk/>
            <pc:sldMk cId="3647044464" sldId="687"/>
            <ac:graphicFrameMk id="8" creationId="{0195D20E-6692-8CC8-25F6-281CF832510D}"/>
          </ac:graphicFrameMkLst>
        </pc:graphicFrameChg>
      </pc:sldChg>
      <pc:sldChg chg="del">
        <pc:chgData name="Federica Lapolla" userId="6b83f417-c789-4700-a508-dc13352029ef" providerId="ADAL" clId="{6C588378-FA1A-4672-820A-41342DF95DCD}" dt="2025-03-31T15:36:36.052" v="830" actId="47"/>
        <pc:sldMkLst>
          <pc:docMk/>
          <pc:sldMk cId="1985706698" sldId="688"/>
        </pc:sldMkLst>
      </pc:sldChg>
      <pc:sldChg chg="addSp delSp modSp mod delDesignElem">
        <pc:chgData name="Federica Lapolla" userId="6b83f417-c789-4700-a508-dc13352029ef" providerId="ADAL" clId="{6C588378-FA1A-4672-820A-41342DF95DCD}" dt="2025-03-31T15:36:00.807" v="811" actId="20577"/>
        <pc:sldMkLst>
          <pc:docMk/>
          <pc:sldMk cId="2455733577" sldId="691"/>
        </pc:sldMkLst>
        <pc:spChg chg="mod">
          <ac:chgData name="Federica Lapolla" userId="6b83f417-c789-4700-a508-dc13352029ef" providerId="ADAL" clId="{6C588378-FA1A-4672-820A-41342DF95DCD}" dt="2025-03-31T15:10:22.225" v="809" actId="1076"/>
          <ac:spMkLst>
            <pc:docMk/>
            <pc:sldMk cId="2455733577" sldId="691"/>
            <ac:spMk id="3" creationId="{59338525-D0F5-FC8A-C920-22268BD68531}"/>
          </ac:spMkLst>
        </pc:spChg>
        <pc:spChg chg="del">
          <ac:chgData name="Federica Lapolla" userId="6b83f417-c789-4700-a508-dc13352029ef" providerId="ADAL" clId="{6C588378-FA1A-4672-820A-41342DF95DCD}" dt="2025-03-31T14:49:57.765" v="261" actId="478"/>
          <ac:spMkLst>
            <pc:docMk/>
            <pc:sldMk cId="2455733577" sldId="691"/>
            <ac:spMk id="4" creationId="{6B4A990E-56CF-3D5C-686D-30AD951E8441}"/>
          </ac:spMkLst>
        </pc:spChg>
        <pc:spChg chg="del mod">
          <ac:chgData name="Federica Lapolla" userId="6b83f417-c789-4700-a508-dc13352029ef" providerId="ADAL" clId="{6C588378-FA1A-4672-820A-41342DF95DCD}" dt="2025-03-31T14:50:00.645" v="263" actId="478"/>
          <ac:spMkLst>
            <pc:docMk/>
            <pc:sldMk cId="2455733577" sldId="691"/>
            <ac:spMk id="5" creationId="{5E4CE275-3AC2-8343-1017-CB05C17B049F}"/>
          </ac:spMkLst>
        </pc:spChg>
        <pc:spChg chg="mod">
          <ac:chgData name="Federica Lapolla" userId="6b83f417-c789-4700-a508-dc13352029ef" providerId="ADAL" clId="{6C588378-FA1A-4672-820A-41342DF95DCD}" dt="2025-03-31T15:36:00.807" v="811" actId="20577"/>
          <ac:spMkLst>
            <pc:docMk/>
            <pc:sldMk cId="2455733577" sldId="691"/>
            <ac:spMk id="7" creationId="{CF7F6810-0192-59F3-AA56-94C6D2B3240A}"/>
          </ac:spMkLst>
        </pc:spChg>
        <pc:spChg chg="add mod">
          <ac:chgData name="Federica Lapolla" userId="6b83f417-c789-4700-a508-dc13352029ef" providerId="ADAL" clId="{6C588378-FA1A-4672-820A-41342DF95DCD}" dt="2025-03-31T15:07:26.947" v="774" actId="1076"/>
          <ac:spMkLst>
            <pc:docMk/>
            <pc:sldMk cId="2455733577" sldId="691"/>
            <ac:spMk id="8" creationId="{23050915-F98D-F087-3BB3-503099C506D5}"/>
          </ac:spMkLst>
        </pc:spChg>
        <pc:spChg chg="add mod">
          <ac:chgData name="Federica Lapolla" userId="6b83f417-c789-4700-a508-dc13352029ef" providerId="ADAL" clId="{6C588378-FA1A-4672-820A-41342DF95DCD}" dt="2025-03-31T15:06:17.972" v="766" actId="20577"/>
          <ac:spMkLst>
            <pc:docMk/>
            <pc:sldMk cId="2455733577" sldId="691"/>
            <ac:spMk id="16" creationId="{89129536-4CD2-8E3E-3C2D-7CB8A615F668}"/>
          </ac:spMkLst>
        </pc:spChg>
        <pc:spChg chg="add mod">
          <ac:chgData name="Federica Lapolla" userId="6b83f417-c789-4700-a508-dc13352029ef" providerId="ADAL" clId="{6C588378-FA1A-4672-820A-41342DF95DCD}" dt="2025-03-31T15:06:32.316" v="768" actId="1076"/>
          <ac:spMkLst>
            <pc:docMk/>
            <pc:sldMk cId="2455733577" sldId="691"/>
            <ac:spMk id="18" creationId="{2F07784E-6DD4-4A1F-1298-C33B319462FC}"/>
          </ac:spMkLst>
        </pc:spChg>
        <pc:picChg chg="add del mod">
          <ac:chgData name="Federica Lapolla" userId="6b83f417-c789-4700-a508-dc13352029ef" providerId="ADAL" clId="{6C588378-FA1A-4672-820A-41342DF95DCD}" dt="2025-03-31T14:58:00.485" v="434" actId="478"/>
          <ac:picMkLst>
            <pc:docMk/>
            <pc:sldMk cId="2455733577" sldId="691"/>
            <ac:picMk id="2" creationId="{D1653B5D-C4C6-3BEF-E44A-4DB54CE00812}"/>
          </ac:picMkLst>
        </pc:picChg>
        <pc:picChg chg="del">
          <ac:chgData name="Federica Lapolla" userId="6b83f417-c789-4700-a508-dc13352029ef" providerId="ADAL" clId="{6C588378-FA1A-4672-820A-41342DF95DCD}" dt="2025-03-31T14:48:59.492" v="165" actId="478"/>
          <ac:picMkLst>
            <pc:docMk/>
            <pc:sldMk cId="2455733577" sldId="691"/>
            <ac:picMk id="6" creationId="{970D4CFC-48F0-859A-762C-A8FB8DDA3170}"/>
          </ac:picMkLst>
        </pc:picChg>
        <pc:picChg chg="add del">
          <ac:chgData name="Federica Lapolla" userId="6b83f417-c789-4700-a508-dc13352029ef" providerId="ADAL" clId="{6C588378-FA1A-4672-820A-41342DF95DCD}" dt="2025-03-31T14:58:07.896" v="436" actId="478"/>
          <ac:picMkLst>
            <pc:docMk/>
            <pc:sldMk cId="2455733577" sldId="691"/>
            <ac:picMk id="11" creationId="{84CE5B29-15FD-95F0-24D5-EFE6ABED270B}"/>
          </ac:picMkLst>
        </pc:picChg>
        <pc:picChg chg="add mod">
          <ac:chgData name="Federica Lapolla" userId="6b83f417-c789-4700-a508-dc13352029ef" providerId="ADAL" clId="{6C588378-FA1A-4672-820A-41342DF95DCD}" dt="2025-03-31T15:07:33.774" v="775" actId="1076"/>
          <ac:picMkLst>
            <pc:docMk/>
            <pc:sldMk cId="2455733577" sldId="691"/>
            <ac:picMk id="13" creationId="{00218A7A-464E-A838-137F-D964BC705741}"/>
          </ac:picMkLst>
        </pc:picChg>
        <pc:picChg chg="add mod">
          <ac:chgData name="Federica Lapolla" userId="6b83f417-c789-4700-a508-dc13352029ef" providerId="ADAL" clId="{6C588378-FA1A-4672-820A-41342DF95DCD}" dt="2025-03-31T15:07:43.269" v="776" actId="1076"/>
          <ac:picMkLst>
            <pc:docMk/>
            <pc:sldMk cId="2455733577" sldId="691"/>
            <ac:picMk id="15" creationId="{168E1B76-5896-AD46-5F0D-7CD8EEF3DFB4}"/>
          </ac:picMkLst>
        </pc:picChg>
      </pc:sldChg>
    </pc:docChg>
  </pc:docChgLst>
  <pc:docChgLst>
    <pc:chgData name="Federica Lapolla" userId="6b83f417-c789-4700-a508-dc13352029ef" providerId="ADAL" clId="{A4ED8837-76A9-4867-98CA-A16B04A4FCED}"/>
    <pc:docChg chg="undo redo custSel delSld modSld">
      <pc:chgData name="Federica Lapolla" userId="6b83f417-c789-4700-a508-dc13352029ef" providerId="ADAL" clId="{A4ED8837-76A9-4867-98CA-A16B04A4FCED}" dt="2025-03-24T13:46:13.649" v="2754" actId="108"/>
      <pc:docMkLst>
        <pc:docMk/>
      </pc:docMkLst>
      <pc:sldChg chg="addSp delSp modSp mod">
        <pc:chgData name="Federica Lapolla" userId="6b83f417-c789-4700-a508-dc13352029ef" providerId="ADAL" clId="{A4ED8837-76A9-4867-98CA-A16B04A4FCED}" dt="2025-03-18T11:13:39.848" v="2059" actId="113"/>
        <pc:sldMkLst>
          <pc:docMk/>
          <pc:sldMk cId="346200885" sldId="260"/>
        </pc:sldMkLst>
        <pc:spChg chg="mod">
          <ac:chgData name="Federica Lapolla" userId="6b83f417-c789-4700-a508-dc13352029ef" providerId="ADAL" clId="{A4ED8837-76A9-4867-98CA-A16B04A4FCED}" dt="2025-03-18T11:13:39.848" v="2059" actId="113"/>
          <ac:spMkLst>
            <pc:docMk/>
            <pc:sldMk cId="346200885" sldId="260"/>
            <ac:spMk id="2" creationId="{1CC8C91C-4392-0A4F-9346-A6DCBDCFC905}"/>
          </ac:spMkLst>
        </pc:spChg>
      </pc:sldChg>
      <pc:sldChg chg="addSp delSp modSp mod">
        <pc:chgData name="Federica Lapolla" userId="6b83f417-c789-4700-a508-dc13352029ef" providerId="ADAL" clId="{A4ED8837-76A9-4867-98CA-A16B04A4FCED}" dt="2025-03-24T13:46:13.649" v="2754" actId="108"/>
        <pc:sldMkLst>
          <pc:docMk/>
          <pc:sldMk cId="710124572" sldId="638"/>
        </pc:sldMkLst>
        <pc:spChg chg="mod">
          <ac:chgData name="Federica Lapolla" userId="6b83f417-c789-4700-a508-dc13352029ef" providerId="ADAL" clId="{A4ED8837-76A9-4867-98CA-A16B04A4FCED}" dt="2025-03-24T13:46:13.649" v="2754" actId="108"/>
          <ac:spMkLst>
            <pc:docMk/>
            <pc:sldMk cId="710124572" sldId="638"/>
            <ac:spMk id="2" creationId="{726A2E89-A1DF-41A6-95C5-62EE504D692F}"/>
          </ac:spMkLst>
        </pc:spChg>
        <pc:spChg chg="mod">
          <ac:chgData name="Federica Lapolla" userId="6b83f417-c789-4700-a508-dc13352029ef" providerId="ADAL" clId="{A4ED8837-76A9-4867-98CA-A16B04A4FCED}" dt="2025-03-18T07:52:06.482" v="29" actId="1076"/>
          <ac:spMkLst>
            <pc:docMk/>
            <pc:sldMk cId="710124572" sldId="638"/>
            <ac:spMk id="8" creationId="{1238C684-CE5D-EA3B-D0BA-75AF310296F5}"/>
          </ac:spMkLst>
        </pc:spChg>
        <pc:picChg chg="add mod">
          <ac:chgData name="Federica Lapolla" userId="6b83f417-c789-4700-a508-dc13352029ef" providerId="ADAL" clId="{A4ED8837-76A9-4867-98CA-A16B04A4FCED}" dt="2025-03-18T10:17:02.143" v="36" actId="29295"/>
          <ac:picMkLst>
            <pc:docMk/>
            <pc:sldMk cId="710124572" sldId="638"/>
            <ac:picMk id="3" creationId="{6D4B8995-4D27-32E3-C925-5D624BC00CCB}"/>
          </ac:picMkLst>
        </pc:picChg>
      </pc:sldChg>
      <pc:sldChg chg="addSp delSp modSp mod">
        <pc:chgData name="Federica Lapolla" userId="6b83f417-c789-4700-a508-dc13352029ef" providerId="ADAL" clId="{A4ED8837-76A9-4867-98CA-A16B04A4FCED}" dt="2025-03-19T11:09:12.013" v="2751" actId="20577"/>
        <pc:sldMkLst>
          <pc:docMk/>
          <pc:sldMk cId="1813282710" sldId="674"/>
        </pc:sldMkLst>
        <pc:spChg chg="mod">
          <ac:chgData name="Federica Lapolla" userId="6b83f417-c789-4700-a508-dc13352029ef" providerId="ADAL" clId="{A4ED8837-76A9-4867-98CA-A16B04A4FCED}" dt="2025-03-18T10:50:22.130" v="1450" actId="1076"/>
          <ac:spMkLst>
            <pc:docMk/>
            <pc:sldMk cId="1813282710" sldId="674"/>
            <ac:spMk id="2" creationId="{C9A11892-28BA-461C-9AE6-70798E396E7B}"/>
          </ac:spMkLst>
        </pc:spChg>
        <pc:spChg chg="mod">
          <ac:chgData name="Federica Lapolla" userId="6b83f417-c789-4700-a508-dc13352029ef" providerId="ADAL" clId="{A4ED8837-76A9-4867-98CA-A16B04A4FCED}" dt="2025-03-19T11:09:12.013" v="2751" actId="20577"/>
          <ac:spMkLst>
            <pc:docMk/>
            <pc:sldMk cId="1813282710" sldId="674"/>
            <ac:spMk id="3" creationId="{17B1BB8E-2380-4F11-8E16-FD49ABCCDE1F}"/>
          </ac:spMkLst>
        </pc:spChg>
      </pc:sldChg>
      <pc:sldChg chg="addSp delSp modSp mod">
        <pc:chgData name="Federica Lapolla" userId="6b83f417-c789-4700-a508-dc13352029ef" providerId="ADAL" clId="{A4ED8837-76A9-4867-98CA-A16B04A4FCED}" dt="2025-03-18T13:51:22.475" v="2318" actId="20577"/>
        <pc:sldMkLst>
          <pc:docMk/>
          <pc:sldMk cId="3718912591" sldId="682"/>
        </pc:sldMkLst>
      </pc:sldChg>
      <pc:sldChg chg="addSp delSp modSp mod">
        <pc:chgData name="Federica Lapolla" userId="6b83f417-c789-4700-a508-dc13352029ef" providerId="ADAL" clId="{A4ED8837-76A9-4867-98CA-A16B04A4FCED}" dt="2025-03-18T13:52:22.580" v="2326" actId="20577"/>
        <pc:sldMkLst>
          <pc:docMk/>
          <pc:sldMk cId="3647044464" sldId="687"/>
        </pc:sldMkLst>
      </pc:sldChg>
      <pc:sldChg chg="addSp delSp modSp mod">
        <pc:chgData name="Federica Lapolla" userId="6b83f417-c789-4700-a508-dc13352029ef" providerId="ADAL" clId="{A4ED8837-76A9-4867-98CA-A16B04A4FCED}" dt="2025-03-19T08:04:37.875" v="2729" actId="1076"/>
        <pc:sldMkLst>
          <pc:docMk/>
          <pc:sldMk cId="1985706698" sldId="688"/>
        </pc:sldMkLst>
      </pc:sldChg>
      <pc:sldChg chg="addSp delSp modSp del mod">
        <pc:chgData name="Federica Lapolla" userId="6b83f417-c789-4700-a508-dc13352029ef" providerId="ADAL" clId="{A4ED8837-76A9-4867-98CA-A16B04A4FCED}" dt="2025-03-18T17:42:18.160" v="2579" actId="47"/>
        <pc:sldMkLst>
          <pc:docMk/>
          <pc:sldMk cId="3523197051" sldId="689"/>
        </pc:sldMkLst>
      </pc:sldChg>
      <pc:sldChg chg="del delDesignElem">
        <pc:chgData name="Federica Lapolla" userId="6b83f417-c789-4700-a508-dc13352029ef" providerId="ADAL" clId="{A4ED8837-76A9-4867-98CA-A16B04A4FCED}" dt="2025-03-18T17:37:53.631" v="2523" actId="47"/>
        <pc:sldMkLst>
          <pc:docMk/>
          <pc:sldMk cId="904192887" sldId="690"/>
        </pc:sldMkLst>
      </pc:sldChg>
      <pc:sldChg chg="addSp delSp del mod delDesignElem">
        <pc:chgData name="Federica Lapolla" userId="6b83f417-c789-4700-a508-dc13352029ef" providerId="ADAL" clId="{A4ED8837-76A9-4867-98CA-A16B04A4FCED}" dt="2025-03-18T17:40:12.226" v="2564" actId="47"/>
        <pc:sldMkLst>
          <pc:docMk/>
          <pc:sldMk cId="908274733" sldId="690"/>
        </pc:sldMkLst>
      </pc:sldChg>
      <pc:sldChg chg="addSp delSp modSp mod">
        <pc:chgData name="Federica Lapolla" userId="6b83f417-c789-4700-a508-dc13352029ef" providerId="ADAL" clId="{A4ED8837-76A9-4867-98CA-A16B04A4FCED}" dt="2025-03-19T08:00:35.548" v="2717" actId="14100"/>
        <pc:sldMkLst>
          <pc:docMk/>
          <pc:sldMk cId="3538038774" sldId="690"/>
        </pc:sldMkLst>
        <pc:spChg chg="add mod">
          <ac:chgData name="Federica Lapolla" userId="6b83f417-c789-4700-a508-dc13352029ef" providerId="ADAL" clId="{A4ED8837-76A9-4867-98CA-A16B04A4FCED}" dt="2025-03-19T07:58:45.779" v="2707" actId="403"/>
          <ac:spMkLst>
            <pc:docMk/>
            <pc:sldMk cId="3538038774" sldId="690"/>
            <ac:spMk id="3" creationId="{32E1A7D0-8454-C340-E9D5-73011C19DE1A}"/>
          </ac:spMkLst>
        </pc:spChg>
        <pc:spChg chg="add mod">
          <ac:chgData name="Federica Lapolla" userId="6b83f417-c789-4700-a508-dc13352029ef" providerId="ADAL" clId="{A4ED8837-76A9-4867-98CA-A16B04A4FCED}" dt="2025-03-19T07:58:49.857" v="2708" actId="403"/>
          <ac:spMkLst>
            <pc:docMk/>
            <pc:sldMk cId="3538038774" sldId="690"/>
            <ac:spMk id="4" creationId="{CB7F3C20-3401-DB92-578F-7C25C36CF543}"/>
          </ac:spMkLst>
        </pc:spChg>
        <pc:spChg chg="add mod">
          <ac:chgData name="Federica Lapolla" userId="6b83f417-c789-4700-a508-dc13352029ef" providerId="ADAL" clId="{A4ED8837-76A9-4867-98CA-A16B04A4FCED}" dt="2025-03-19T07:58:53.299" v="2709" actId="403"/>
          <ac:spMkLst>
            <pc:docMk/>
            <pc:sldMk cId="3538038774" sldId="690"/>
            <ac:spMk id="5" creationId="{DE9DCAFE-3B5A-4A9F-641B-692E0139B10E}"/>
          </ac:spMkLst>
        </pc:spChg>
        <pc:spChg chg="mod">
          <ac:chgData name="Federica Lapolla" userId="6b83f417-c789-4700-a508-dc13352029ef" providerId="ADAL" clId="{A4ED8837-76A9-4867-98CA-A16B04A4FCED}" dt="2025-03-18T17:43:27.519" v="2615" actId="1076"/>
          <ac:spMkLst>
            <pc:docMk/>
            <pc:sldMk cId="3538038774" sldId="690"/>
            <ac:spMk id="7" creationId="{C4C3A6A5-2DFF-3CD4-998B-2A7D09070FAC}"/>
          </ac:spMkLst>
        </pc:spChg>
        <pc:picChg chg="add mod">
          <ac:chgData name="Federica Lapolla" userId="6b83f417-c789-4700-a508-dc13352029ef" providerId="ADAL" clId="{A4ED8837-76A9-4867-98CA-A16B04A4FCED}" dt="2025-03-19T08:00:35.548" v="2717" actId="14100"/>
          <ac:picMkLst>
            <pc:docMk/>
            <pc:sldMk cId="3538038774" sldId="690"/>
            <ac:picMk id="6" creationId="{7B7FEAE8-8F90-EDDA-B218-AA4B52104CC3}"/>
          </ac:picMkLst>
        </pc:picChg>
      </pc:sldChg>
      <pc:sldChg chg="addSp delSp modSp del mod">
        <pc:chgData name="Federica Lapolla" userId="6b83f417-c789-4700-a508-dc13352029ef" providerId="ADAL" clId="{A4ED8837-76A9-4867-98CA-A16B04A4FCED}" dt="2025-03-19T07:54:56.153" v="2684" actId="47"/>
        <pc:sldMkLst>
          <pc:docMk/>
          <pc:sldMk cId="2017309824" sldId="691"/>
        </pc:sldMkLst>
      </pc:sldChg>
    </pc:docChg>
  </pc:docChgLst>
  <pc:docChgLst>
    <pc:chgData name="Federica Lapolla" userId="6b83f417-c789-4700-a508-dc13352029ef" providerId="ADAL" clId="{563D9D5E-BB59-4762-A88D-E026CAEE5057}"/>
    <pc:docChg chg="undo custSel delSld modSld">
      <pc:chgData name="Federica Lapolla" userId="6b83f417-c789-4700-a508-dc13352029ef" providerId="ADAL" clId="{563D9D5E-BB59-4762-A88D-E026CAEE5057}" dt="2024-03-20T11:44:44.816" v="2320" actId="114"/>
      <pc:docMkLst>
        <pc:docMk/>
      </pc:docMkLst>
      <pc:sldChg chg="modSp mod">
        <pc:chgData name="Federica Lapolla" userId="6b83f417-c789-4700-a508-dc13352029ef" providerId="ADAL" clId="{563D9D5E-BB59-4762-A88D-E026CAEE5057}" dt="2024-03-20T11:37:36.781" v="2251" actId="20577"/>
        <pc:sldMkLst>
          <pc:docMk/>
          <pc:sldMk cId="346200885" sldId="260"/>
        </pc:sldMkLst>
      </pc:sldChg>
      <pc:sldChg chg="del">
        <pc:chgData name="Federica Lapolla" userId="6b83f417-c789-4700-a508-dc13352029ef" providerId="ADAL" clId="{563D9D5E-BB59-4762-A88D-E026CAEE5057}" dt="2024-03-20T08:26:13.917" v="25" actId="47"/>
        <pc:sldMkLst>
          <pc:docMk/>
          <pc:sldMk cId="1391877212" sldId="321"/>
        </pc:sldMkLst>
      </pc:sldChg>
      <pc:sldChg chg="addSp delSp modSp mod">
        <pc:chgData name="Federica Lapolla" userId="6b83f417-c789-4700-a508-dc13352029ef" providerId="ADAL" clId="{563D9D5E-BB59-4762-A88D-E026CAEE5057}" dt="2024-03-20T11:36:20.497" v="2200" actId="255"/>
        <pc:sldMkLst>
          <pc:docMk/>
          <pc:sldMk cId="710124572" sldId="638"/>
        </pc:sldMkLst>
      </pc:sldChg>
      <pc:sldChg chg="addSp modSp mod">
        <pc:chgData name="Federica Lapolla" userId="6b83f417-c789-4700-a508-dc13352029ef" providerId="ADAL" clId="{563D9D5E-BB59-4762-A88D-E026CAEE5057}" dt="2024-03-20T11:43:42.552" v="2317" actId="20577"/>
        <pc:sldMkLst>
          <pc:docMk/>
          <pc:sldMk cId="1813282710" sldId="674"/>
        </pc:sldMkLst>
      </pc:sldChg>
      <pc:sldChg chg="addSp delSp modSp mod">
        <pc:chgData name="Federica Lapolla" userId="6b83f417-c789-4700-a508-dc13352029ef" providerId="ADAL" clId="{563D9D5E-BB59-4762-A88D-E026CAEE5057}" dt="2024-03-20T11:44:09.331" v="2319" actId="20577"/>
        <pc:sldMkLst>
          <pc:docMk/>
          <pc:sldMk cId="3718912591" sldId="682"/>
        </pc:sldMkLst>
      </pc:sldChg>
      <pc:sldChg chg="delSp del mod">
        <pc:chgData name="Federica Lapolla" userId="6b83f417-c789-4700-a508-dc13352029ef" providerId="ADAL" clId="{563D9D5E-BB59-4762-A88D-E026CAEE5057}" dt="2024-03-20T11:19:10.282" v="1887" actId="47"/>
        <pc:sldMkLst>
          <pc:docMk/>
          <pc:sldMk cId="3711186057" sldId="685"/>
        </pc:sldMkLst>
      </pc:sldChg>
      <pc:sldChg chg="del">
        <pc:chgData name="Federica Lapolla" userId="6b83f417-c789-4700-a508-dc13352029ef" providerId="ADAL" clId="{563D9D5E-BB59-4762-A88D-E026CAEE5057}" dt="2024-03-19T13:31:31.501" v="22" actId="47"/>
        <pc:sldMkLst>
          <pc:docMk/>
          <pc:sldMk cId="3060075066" sldId="686"/>
        </pc:sldMkLst>
      </pc:sldChg>
      <pc:sldChg chg="addSp delSp modSp mod setBg">
        <pc:chgData name="Federica Lapolla" userId="6b83f417-c789-4700-a508-dc13352029ef" providerId="ADAL" clId="{563D9D5E-BB59-4762-A88D-E026CAEE5057}" dt="2024-03-20T11:36:40.878" v="2201" actId="14100"/>
        <pc:sldMkLst>
          <pc:docMk/>
          <pc:sldMk cId="3647044464" sldId="687"/>
        </pc:sldMkLst>
      </pc:sldChg>
      <pc:sldChg chg="addSp delSp modSp mod delDesignElem">
        <pc:chgData name="Federica Lapolla" userId="6b83f417-c789-4700-a508-dc13352029ef" providerId="ADAL" clId="{563D9D5E-BB59-4762-A88D-E026CAEE5057}" dt="2024-03-20T11:44:44.816" v="2320" actId="114"/>
        <pc:sldMkLst>
          <pc:docMk/>
          <pc:sldMk cId="1985706698" sldId="688"/>
        </pc:sldMkLst>
      </pc:sldChg>
    </pc:docChg>
  </pc:docChgLst>
  <pc:docChgLst>
    <pc:chgData name="Federica Lapolla" userId="6b83f417-c789-4700-a508-dc13352029ef" providerId="ADAL" clId="{F2093CD2-B96B-4762-95D3-C03230A54AF4}"/>
    <pc:docChg chg="delSld modSld">
      <pc:chgData name="Federica Lapolla" userId="6b83f417-c789-4700-a508-dc13352029ef" providerId="ADAL" clId="{F2093CD2-B96B-4762-95D3-C03230A54AF4}" dt="2025-04-01T06:55:44.589" v="1" actId="47"/>
      <pc:docMkLst>
        <pc:docMk/>
      </pc:docMkLst>
      <pc:sldChg chg="del">
        <pc:chgData name="Federica Lapolla" userId="6b83f417-c789-4700-a508-dc13352029ef" providerId="ADAL" clId="{F2093CD2-B96B-4762-95D3-C03230A54AF4}" dt="2025-04-01T06:55:44.589" v="1" actId="47"/>
        <pc:sldMkLst>
          <pc:docMk/>
          <pc:sldMk cId="3538038774" sldId="690"/>
        </pc:sldMkLst>
      </pc:sldChg>
      <pc:sldChg chg="delDesignElem">
        <pc:chgData name="Federica Lapolla" userId="6b83f417-c789-4700-a508-dc13352029ef" providerId="ADAL" clId="{F2093CD2-B96B-4762-95D3-C03230A54AF4}" dt="2025-04-01T06:55:41.606" v="0"/>
        <pc:sldMkLst>
          <pc:docMk/>
          <pc:sldMk cId="2457074781" sldId="69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CD30E-22DB-4B84-9D32-F8B130FCD3E6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32EB7-D85E-4FD5-B41D-88414158E5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34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E06D1A-2DDE-E843-8180-F1DB5D21B02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25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25A120-C8C3-E189-4171-F105D3319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EE8CCF-7248-4197-F0CA-4BB61D222D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CECF40-0D66-CDA9-4ADF-1887E36D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6F4-49F9-49EE-80B7-49462F4074D1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559605-B864-E0BF-C401-25BA17F7D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E5D039-609C-B576-0A77-3CBDE8FE9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23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E3EC63-8E7F-B43F-8469-D2C22B8D9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7152443-1646-E75B-B254-1B3B8A675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A695A7D-1B89-434B-6EFD-6CE74D489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E17B-CA6A-4DFA-ACC9-2DA829204B6C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A8073D-CA08-8883-1D24-36C7A508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BA69C9-2BE6-D03D-7991-AF3005B87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177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3012F6D-DBC5-37BA-0B75-FB33F1A71B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4FA1049-389F-9B07-500F-338BA0653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2CBB71-C526-47AB-9DDF-8713061DD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E524-0F77-4ACB-B445-11977C9BDD5B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0FF9A2-A1DA-A9C9-639A-55455C8E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7301F5-47E6-8466-8A9A-75F166E45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264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51037-97A6-7F40-AC34-55BB2C0C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43" y="2151116"/>
            <a:ext cx="8595007" cy="1095875"/>
          </a:xfrm>
        </p:spPr>
        <p:txBody>
          <a:bodyPr lIns="0" tIns="0" rIns="0" bIns="0" anchor="t">
            <a:noAutofit/>
          </a:bodyPr>
          <a:lstStyle>
            <a:lvl1pPr algn="l">
              <a:defRPr sz="4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7DDAD5-31C0-404E-B9E3-17C34A443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503" y="3698546"/>
            <a:ext cx="8595007" cy="89208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9F3A6E-38C8-FC4B-BC02-190F437C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8100" y="6237288"/>
            <a:ext cx="158372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F9D76094-BD0B-4E05-80E8-99807F0CF4E0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32533-92E8-7245-ABB8-F6B8D8A1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502" y="6237288"/>
            <a:ext cx="711843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CEA71-5A64-D64D-8519-7B160B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9" y="6237288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C48896-D70F-F649-8EE1-34B9419100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83024"/>
            <a:ext cx="3501291" cy="15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39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3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7287">
          <p15:clr>
            <a:srgbClr val="FBAE40"/>
          </p15:clr>
        </p15:guide>
        <p15:guide id="4" orient="horz" pos="391">
          <p15:clr>
            <a:srgbClr val="FBAE40"/>
          </p15:clr>
        </p15:guide>
        <p15:guide id="5" pos="82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56862-08D6-D043-8101-0C942A90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9BD8B1-071B-5441-8458-69015A25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701209"/>
            <a:ext cx="10944226" cy="4196317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508FB3-AA69-A94C-B213-9F99069B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E96CCBD6-C59A-4F68-816B-CD0502E93E52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07174F-2A4C-4048-B749-6C962CA9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5171C0-6750-D74F-87A3-A8E02CFF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5EF0133-97DC-DB45-BFD2-BB1D5A3F5B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48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ne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508730"/>
            <a:ext cx="10723562" cy="1840540"/>
          </a:xfrm>
        </p:spPr>
        <p:txBody>
          <a:bodyPr lIns="0" tIns="0" rIns="0" bIns="0" anchor="ctr">
            <a:noAutofit/>
          </a:bodyPr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349270"/>
            <a:ext cx="10723562" cy="188801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444059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b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0CFAD03-8010-624B-9A8A-41785250783B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75730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ross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EB2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086532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ver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7A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951585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F4527-07AE-9344-A67A-E4152619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3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65A97-9277-2342-AE00-CEE20DF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921DC5-F8A7-8742-8250-F277F3FF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1180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13" name="Segnaposto data 3">
            <a:extLst>
              <a:ext uri="{FF2B5EF4-FFF2-40B4-BE49-F238E27FC236}">
                <a16:creationId xmlns:a16="http://schemas.microsoft.com/office/drawing/2014/main" id="{0269505F-20D0-DE4A-BE64-DDB3BF0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0E233A1D-84A9-4C6E-98C2-B7B464F37713}" type="datetime1">
              <a:rPr lang="it-IT" smtClean="0"/>
              <a:t>01/04/2025</a:t>
            </a:fld>
            <a:endParaRPr lang="it-IT"/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2A3ED646-FCBC-5F40-97BE-F1DC837F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284E39BA-111C-E14F-B2F6-1E709C05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F5D6C98-B47E-614C-B42F-1CBA2F856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85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0457A-3FCC-ED44-8E64-578FB75EB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3EDEE02-C11F-4043-9C17-30977933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A19EAAD5-E29C-429B-8355-D59286C84B60}" type="datetime1">
              <a:rPr lang="it-IT" smtClean="0"/>
              <a:t>01/04/2025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4B45C37-E13D-214C-BF12-DBB3036A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87C27F29-B3F1-5B42-BB50-FBB69BD0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EF5E8-8926-384A-973F-EB0F1D7A58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7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0957EA-11D1-20B9-2520-A503440D0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9847C6-F782-5365-3BC9-CB443A3C6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693F51-EB72-C4ED-C76A-5EA4FD793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CB5F6-69FB-408B-AEB2-AA48A1C95011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BA9940-F2AD-2BB5-CD48-59F83298B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F6136D-E738-216E-CF6F-7C417C59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919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>
            <a:extLst>
              <a:ext uri="{FF2B5EF4-FFF2-40B4-BE49-F238E27FC236}">
                <a16:creationId xmlns:a16="http://schemas.microsoft.com/office/drawing/2014/main" id="{9A6F9A97-8C97-3449-8B92-8DCCCAAB4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E60E5296-BED0-4966-9040-9C84F3DB6591}" type="datetime1">
              <a:rPr lang="it-IT" smtClean="0"/>
              <a:t>01/04/2025</a:t>
            </a:fld>
            <a:endParaRPr lang="it-IT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A0F1AF8-80A4-F345-B31B-DD9772EF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E21BA8B6-3BBF-3E45-9345-EC552D6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C82D62-A8A6-F240-8984-2BF9483B9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89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6C4B-1044-B440-80A9-C0C2830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4148137" cy="1718450"/>
          </a:xfrm>
        </p:spPr>
        <p:txBody>
          <a:bodyPr lIns="0" tIns="0" rIns="0" bIns="0" anchor="t">
            <a:no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04552A-B3C1-CF43-A9EF-3EC19A72A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749" y="620713"/>
            <a:ext cx="6294363" cy="5241372"/>
          </a:xfrm>
        </p:spPr>
        <p:txBody>
          <a:bodyPr lIns="0" tIns="0" rIns="0" b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A3905-4BB8-8746-B507-1F9FDA35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672317"/>
            <a:ext cx="4148137" cy="31897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D792C34B-5132-1042-B274-AA888FF8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3744AD1F-46DB-4255-BFC3-E305A444A2B5}" type="datetime1">
              <a:rPr lang="it-IT" smtClean="0"/>
              <a:t>01/04/2025</a:t>
            </a:fld>
            <a:endParaRPr lang="it-IT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C2B87C32-B3D0-A74D-A5AD-2B178C13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BDE9EC74-8C92-3E47-A0EE-70602A28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2120F3E-3972-CB4D-8CBB-8059BBD8A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2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3C22AE-B347-AE35-8B16-59211BC4A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40B7C5D-1B38-904C-C16B-BC6905560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6D2132-2C4A-4651-A5DF-A3A8D78C9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7E754-6388-4DCC-B879-C1D072BC990B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D2262F-F127-4AC6-25B3-9FDF2774E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1D10E3-FC88-1554-2A34-D116E12BD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737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7917F0-5E2A-CEE5-53CD-13E6E54C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607B11-0771-816C-5006-AE655940A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FE49DBA-4F01-1CB0-2803-1608E0B82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F144AF-E856-7293-8283-6D1BEBC65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67AC-9E91-4C33-9967-1010EB5C36F1}" type="datetime1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51CEDD-F8B2-4E72-2E6A-5E647E95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BDB2C1-F3E0-99C9-72C5-BFE8C6032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37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ED254-E997-5320-1F1E-B86D81B7F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976C4DA-A4E8-8723-8030-02E996E9C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6DF95F-E931-5326-A5A1-A1DA5C602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AE40380-6BBF-3CB7-C4A7-612AC5C21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F0EB0FA-8407-DF22-806A-67DB8C7612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6F1F68D-3EB0-F5BD-5239-EC98FF84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3FF7-72FF-48A7-9C2C-3080D6FF76D6}" type="datetime1">
              <a:rPr lang="it-IT" smtClean="0"/>
              <a:t>01/04/2025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B332579-8685-6B90-0DB6-A6FC8726E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4B1FECB-3548-20FB-19FC-FB3AF6502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17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22CB60-DCE4-907B-3A89-C8B708E4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325D253-36DB-3BBF-F7E9-FBA92252F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A465-00DD-49CC-A033-A2C19E73A676}" type="datetime1">
              <a:rPr lang="it-IT" smtClean="0"/>
              <a:t>01/04/2025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75A9C3-9C77-B843-C6C1-CD248D02E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59A956-A438-C15E-38DD-86A25D90C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115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8B51442-ED56-4735-5E12-A3ADB7CF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76AB1-5D29-44DA-B008-D482D406913E}" type="datetime1">
              <a:rPr lang="it-IT" smtClean="0"/>
              <a:t>01/04/2025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B3A970C-4627-3919-DBF1-E060E2A48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524AF4-882D-A4D8-356F-CC0D2803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8129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9B590A-C46E-50D7-50CB-03884A8C6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06A4E9-BA86-B963-10AC-68C095B5D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1719BEA-FE3D-8FBC-31CE-D6C01D056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C6A47F2-4158-964B-40E0-B6A03323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B5D-678C-4CFC-9D23-4915643DFCA7}" type="datetime1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0B38735-3FCC-545A-68FE-E8450A478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41FB28D-0CF6-AA9D-C372-7FF4A1D5E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873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182B6A-3FD2-3E29-38A4-F932D766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94A146C-C044-79BD-6B62-8C16CEF978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63404C7-045C-B2CE-8F4D-23776578C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266E90D-45CE-17BF-F0CA-F4186EEE2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2466-AACC-4EE1-9661-84FE5D3B8E57}" type="datetime1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CD924DC-5B46-1FD5-C0FD-DE8846260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57663D9-0B05-B68C-144A-B90215455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55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4AF3B0C-7E99-7450-5ABF-32D7121EF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89B227A-5654-2E60-589A-A65484A45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49A798-6554-6BF1-442F-29EF76A4E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3B55D-1C0B-4515-9605-9C90D03EB7DF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687981-AF05-1847-6E71-964181B96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AB7A14-9D4B-711B-5F8D-49C999396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1A6B9-805D-48B4-BA25-7F336381ED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093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FFA0A21-91DA-8D44-AF19-E6140F923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10944224" cy="10699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40AB5A-7466-A547-A9CF-A9FD8FB2D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828799"/>
            <a:ext cx="10944224" cy="4348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36EF98-2733-4E46-AEBC-B067CC010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247625"/>
            <a:ext cx="1798036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E03864CD-1B6D-44BE-B543-91E56049A707}" type="datetime1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2DAED1-842E-544E-8338-6160663F5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2562" y="6247625"/>
            <a:ext cx="759634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6449E9-FDB8-3C4C-AA56-0380BBAFB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7758" y="6247625"/>
            <a:ext cx="1240354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55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53A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B212E"/>
        </a:buClr>
        <a:buFont typeface="Arial" panose="020B0604020202020204" pitchFamily="34" charset="0"/>
        <a:buChar char="•"/>
        <a:defRPr sz="18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>
          <p15:clr>
            <a:srgbClr val="F26B43"/>
          </p15:clr>
        </p15:guide>
        <p15:guide id="2" orient="horz" pos="3929">
          <p15:clr>
            <a:srgbClr val="F26B43"/>
          </p15:clr>
        </p15:guide>
        <p15:guide id="3" pos="7287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07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ondirigenti.it/de/catalogo-esperienze-formative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ndirigenti.it/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6A2E89-A1DF-41A6-95C5-62EE504D6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70" y="1590023"/>
            <a:ext cx="4918782" cy="3438159"/>
          </a:xfrm>
        </p:spPr>
        <p:txBody>
          <a:bodyPr wrap="square" anchor="b">
            <a:normAutofit fontScale="90000"/>
          </a:bodyPr>
          <a:lstStyle/>
          <a:p>
            <a:pPr algn="ctr"/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it-IT" sz="49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Avviso 1/2025</a:t>
            </a:r>
            <a:br>
              <a:rPr lang="it-IT" sz="2900" b="1" dirty="0">
                <a:solidFill>
                  <a:schemeClr val="accent1"/>
                </a:solidFill>
              </a:rPr>
            </a:br>
            <a:br>
              <a:rPr lang="it-IT" sz="2900" b="1" dirty="0">
                <a:solidFill>
                  <a:srgbClr val="AFBECD"/>
                </a:solidFill>
              </a:rPr>
            </a:br>
            <a:r>
              <a:rPr lang="it-IT" sz="2200" b="1" i="1" dirty="0">
                <a:solidFill>
                  <a:srgbClr val="576272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Competenze per il cambiamento: guidare aziende e persone nei nuovi scenari competitivi</a:t>
            </a:r>
            <a:br>
              <a:rPr lang="it-IT" sz="2200" b="1" dirty="0">
                <a:solidFill>
                  <a:srgbClr val="AFBEC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it-IT" sz="2000" b="1" dirty="0">
                <a:solidFill>
                  <a:srgbClr val="FF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it-IT" sz="28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28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2900" b="1" dirty="0"/>
            </a:br>
            <a:endParaRPr lang="it-IT" sz="2800" b="1" i="1" kern="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238C684-CE5D-EA3B-D0BA-75AF310296F5}"/>
              </a:ext>
            </a:extLst>
          </p:cNvPr>
          <p:cNvSpPr txBox="1"/>
          <p:nvPr/>
        </p:nvSpPr>
        <p:spPr>
          <a:xfrm>
            <a:off x="179570" y="5350898"/>
            <a:ext cx="5005911" cy="99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Webinar nazionale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8 aprile 2025</a:t>
            </a:r>
            <a:endParaRPr lang="it-IT" sz="4400" b="1" kern="100" dirty="0">
              <a:solidFill>
                <a:srgbClr val="5C5C5F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77038D0-2C28-D133-A952-3D8EA0947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5B71-4615-EE48-B17C-88B6F433029A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D4B8995-4D27-32E3-C925-5D624BC00C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2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192A4FB7-72A5-4D77-BFEC-FBAA2609F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6" y="6040348"/>
            <a:ext cx="1724025" cy="77152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9A11892-28BA-461C-9AE6-70798E39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14" y="159361"/>
            <a:ext cx="4968850" cy="503209"/>
          </a:xfrm>
        </p:spPr>
        <p:txBody>
          <a:bodyPr anchor="b">
            <a:normAutofit/>
          </a:bodyPr>
          <a:lstStyle/>
          <a:p>
            <a:r>
              <a:rPr lang="it-IT" sz="2400" b="1" dirty="0">
                <a:latin typeface="Lato" panose="020F0502020204030203" pitchFamily="34" charset="0"/>
              </a:rPr>
              <a:t>L’inquadramento dell’Avviso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B1BB8E-2380-4F11-8E16-FD49ABCCD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214" y="689812"/>
            <a:ext cx="10950654" cy="5605868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2900" b="1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3600" b="1" dirty="0"/>
              <a:t>Contesto attuale caratterizzato da numerosi rischi e sfide per la crescita e la competitività</a:t>
            </a:r>
            <a:r>
              <a:rPr lang="it-IT" sz="3300" b="1" dirty="0"/>
              <a:t>: 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tensioni commerciali tra le principali economie mondiali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differente approccio di alcuni paesi verso le tematiche ambientali  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rapido progresso dell’intelligenza artificiale e rischi legati alla deregolamentazione delle politiche di utilizzo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mutato atteggiamento verso le tematiche della D&amp;I 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crescenti difficoltà strutturali del mercato del lavoro (</a:t>
            </a:r>
            <a:r>
              <a:rPr lang="it-IT" sz="3300" i="1" dirty="0"/>
              <a:t>dati Centro Studi di Confindustria</a:t>
            </a:r>
            <a:r>
              <a:rPr lang="it-IT" sz="3300" dirty="0"/>
              <a:t>)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33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3600" b="1" dirty="0"/>
              <a:t>Importanza di interpretare questi scenari e governare la complessità  da parte dei dirigenti confermata da: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raccomandazioni del </a:t>
            </a:r>
            <a:r>
              <a:rPr lang="it-IT" sz="3300" i="1" dirty="0"/>
              <a:t>Fondo monetario internazionale </a:t>
            </a:r>
            <a:r>
              <a:rPr lang="it-IT" sz="3300" dirty="0"/>
              <a:t>per superare le attuali sfide 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dirty="0"/>
              <a:t>indicazioni del </a:t>
            </a:r>
            <a:r>
              <a:rPr lang="it-IT" sz="3300" i="1" dirty="0"/>
              <a:t>Future of Jobs Report 2025 </a:t>
            </a:r>
            <a:r>
              <a:rPr lang="it-IT" sz="3300" dirty="0"/>
              <a:t>sulle competenze maggiormente richieste fino al 2030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3300" i="1" dirty="0"/>
              <a:t>iniziative strategiche del Fondo </a:t>
            </a:r>
            <a:r>
              <a:rPr lang="it-IT" sz="3300" dirty="0"/>
              <a:t>promosse nel 2024 (focus su trasformazione digitale, internazionalizzazione, transizione energetica, etica manageriale e gestione delle persone)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33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31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lvl="1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it-IT" sz="15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65BA2F9-BE02-6354-49DA-6ECE9A82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5B71-4615-EE48-B17C-88B6F433029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28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F61A8-1D93-275B-A635-75B885240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C4C3A6A5-2DFF-3CD4-998B-2A7D09070F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5225" y="66765"/>
            <a:ext cx="4368602" cy="6839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Focus, obiettivo e target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B503B6E1-8612-3A18-F9CE-BDF612541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471A6B9-805D-48B4-BA25-7F336381ED9D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magine 13" descr="Immagine che contiene Carattere, bianco, logo, testo&#10;&#10;Il contenuto generato dall'IA potrebbe non essere corretto.">
            <a:extLst>
              <a:ext uri="{FF2B5EF4-FFF2-40B4-BE49-F238E27FC236}">
                <a16:creationId xmlns:a16="http://schemas.microsoft.com/office/drawing/2014/main" id="{288C8302-119F-6B85-C104-E6699E885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13" y="6019710"/>
            <a:ext cx="1724025" cy="77152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2E1A7D0-8454-C340-E9D5-73011C19DE1A}"/>
              </a:ext>
            </a:extLst>
          </p:cNvPr>
          <p:cNvSpPr txBox="1"/>
          <p:nvPr/>
        </p:nvSpPr>
        <p:spPr>
          <a:xfrm>
            <a:off x="505225" y="1035837"/>
            <a:ext cx="5196834" cy="1646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Focus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L’analisi di scenario e le attività di ricerca del Fondo, suggeriscono di esplorare quattro ambiti prioritari: 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 cambiamenti dei mercati, l’innovazione tecnologica e digitale, i nuovi paradigmi della sostenibilità e la gestione attiva del capitale umano</a:t>
            </a: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B7F3C20-3401-DB92-578F-7C25C36CF543}"/>
              </a:ext>
            </a:extLst>
          </p:cNvPr>
          <p:cNvSpPr txBox="1"/>
          <p:nvPr/>
        </p:nvSpPr>
        <p:spPr>
          <a:xfrm>
            <a:off x="505225" y="2651664"/>
            <a:ext cx="519683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Obiettivo</a:t>
            </a: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Potenziare le 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competenze tecniche e manageriali 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necessarie per adattare il sistema produttivo ai nuovi scenari segnati da trasformazioni tecnologiche, geopolitiche e sociali sempre più rapide.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E9DCAFE-3B5A-4A9F-641B-692E0139B10E}"/>
              </a:ext>
            </a:extLst>
          </p:cNvPr>
          <p:cNvSpPr txBox="1"/>
          <p:nvPr/>
        </p:nvSpPr>
        <p:spPr>
          <a:xfrm>
            <a:off x="505226" y="4005881"/>
            <a:ext cx="519683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1600" b="1" i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Target</a:t>
            </a: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Tutte le imprese (comprese neo aderenti) con esclusione GI (Avviso 1/24) e PMI (Avviso 2/24)</a:t>
            </a: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Priorità 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Piccole Imprese</a:t>
            </a: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6" name="Immagine 5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7B7FEAE8-8F90-EDDA-B218-AA4B52104CC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rcRect r="-3" b="920"/>
          <a:stretch/>
        </p:blipFill>
        <p:spPr>
          <a:xfrm>
            <a:off x="6625087" y="1027290"/>
            <a:ext cx="4926833" cy="488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74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ADAD8-04AB-2F9D-3FD3-1DC0B2153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CF7F6810-0192-59F3-AA56-94C6D2B3240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5224" y="66765"/>
            <a:ext cx="8975206" cy="6839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Le iniziative del Fondo per la qualità della formazione</a:t>
            </a:r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0764924-4CD0-1682-5B77-440719F8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471A6B9-805D-48B4-BA25-7F336381ED9D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magine 13" descr="Immagine che contiene Carattere, bianco, logo, testo&#10;&#10;Il contenuto generato dall'IA potrebbe non essere corretto.">
            <a:extLst>
              <a:ext uri="{FF2B5EF4-FFF2-40B4-BE49-F238E27FC236}">
                <a16:creationId xmlns:a16="http://schemas.microsoft.com/office/drawing/2014/main" id="{72BD66D6-3B7B-A693-56DE-783A31F02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13" y="6019710"/>
            <a:ext cx="1724025" cy="77152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9338525-D0F5-FC8A-C920-22268BD68531}"/>
              </a:ext>
            </a:extLst>
          </p:cNvPr>
          <p:cNvSpPr txBox="1"/>
          <p:nvPr/>
        </p:nvSpPr>
        <p:spPr>
          <a:xfrm>
            <a:off x="2840165" y="1054472"/>
            <a:ext cx="5783433" cy="115416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Strategia integrata con l’Avviso che punta al rafforzamento della competitività delle imprese e delle professionalità manageriali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3050915-F98D-F087-3BB3-503099C506D5}"/>
              </a:ext>
            </a:extLst>
          </p:cNvPr>
          <p:cNvSpPr txBox="1"/>
          <p:nvPr/>
        </p:nvSpPr>
        <p:spPr>
          <a:xfrm>
            <a:off x="-232913" y="2395930"/>
            <a:ext cx="58727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3° edizione della raccolta «Formazione manageriale di eccellenza»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0218A7A-464E-A838-137F-D964BC705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009" y="3161731"/>
            <a:ext cx="2640875" cy="263207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68E1B76-5896-AD46-5F0D-7CD8EEF3D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601" y="3161731"/>
            <a:ext cx="3941528" cy="2628969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9129536-4CD2-8E3E-3C2D-7CB8A615F668}"/>
              </a:ext>
            </a:extLst>
          </p:cNvPr>
          <p:cNvSpPr txBox="1"/>
          <p:nvPr/>
        </p:nvSpPr>
        <p:spPr>
          <a:xfrm>
            <a:off x="6074730" y="2515636"/>
            <a:ext cx="61172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Partnership con Premio Eccellenza formazione (AIF)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F07784E-6DD4-4A1F-1298-C33B319462FC}"/>
              </a:ext>
            </a:extLst>
          </p:cNvPr>
          <p:cNvSpPr txBox="1"/>
          <p:nvPr/>
        </p:nvSpPr>
        <p:spPr>
          <a:xfrm>
            <a:off x="3761118" y="5867905"/>
            <a:ext cx="39415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8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 approfondire e candidare la propria esperienza formativa</a:t>
            </a:r>
          </a:p>
          <a:p>
            <a:pPr algn="ctr"/>
            <a:r>
              <a:rPr lang="it-IT" dirty="0">
                <a:hlinkClick r:id="rId5"/>
              </a:rPr>
              <a:t> Fondirigenti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5733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C8C91C-4392-0A4F-9346-A6DCBDCFC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852" y="1885000"/>
            <a:ext cx="7989327" cy="184054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b="1" dirty="0"/>
              <a:t>Avviso 1/2025</a:t>
            </a:r>
            <a:br>
              <a:rPr lang="it-IT" dirty="0"/>
            </a:br>
            <a:br>
              <a:rPr lang="it-IT" dirty="0"/>
            </a:br>
            <a:r>
              <a:rPr lang="it-IT" sz="40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Competenze per il cambiamento: guidare aziende e persone nei nuovi </a:t>
            </a:r>
            <a:r>
              <a:rPr lang="it-IT" sz="4000" b="1" i="1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scenari competitivi</a:t>
            </a:r>
            <a:br>
              <a:rPr lang="it-IT" sz="4000" b="1" i="1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it-IT" sz="4000" b="1" dirty="0">
                <a:latin typeface="Lato Light" panose="020F0502020204030203" pitchFamily="34" charset="0"/>
              </a:rPr>
            </a:br>
            <a:r>
              <a:rPr lang="it-IT" sz="28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 e assistenza </a:t>
            </a:r>
            <a:r>
              <a:rPr lang="it-IT" sz="28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www.fondirigenti.it</a:t>
            </a:r>
            <a:r>
              <a:rPr lang="it-IT" sz="28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it-IT" sz="28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2800" b="1" i="1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avviso1-2025@fondirigenti.it</a:t>
            </a:r>
            <a:br>
              <a:rPr lang="it-IT" sz="2800" b="1" dirty="0">
                <a:latin typeface="Lato Light" panose="020F0502020204030203" pitchFamily="34" charset="0"/>
              </a:rPr>
            </a:br>
            <a:endParaRPr lang="it-IT" sz="400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3B62B24-27D4-B34F-A466-2DB1379DA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852" y="5666485"/>
            <a:ext cx="7378782" cy="1515485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Fine</a:t>
            </a:r>
          </a:p>
        </p:txBody>
      </p:sp>
    </p:spTree>
    <p:extLst>
      <p:ext uri="{BB962C8B-B14F-4D97-AF65-F5344CB8AC3E}">
        <p14:creationId xmlns:p14="http://schemas.microsoft.com/office/powerpoint/2010/main" val="346200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Words>363</Words>
  <Application>Microsoft Office PowerPoint</Application>
  <PresentationFormat>Widescreen</PresentationFormat>
  <Paragraphs>47</Paragraphs>
  <Slides>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Lato Light</vt:lpstr>
      <vt:lpstr>Montserrat Light</vt:lpstr>
      <vt:lpstr>Wingdings</vt:lpstr>
      <vt:lpstr>Tema di Office</vt:lpstr>
      <vt:lpstr>1_Tema di Office</vt:lpstr>
      <vt:lpstr>         Avviso 1/2025  Competenze per il cambiamento: guidare aziende e persone nei nuovi scenari competitivi     </vt:lpstr>
      <vt:lpstr>L’inquadramento dell’Avviso</vt:lpstr>
      <vt:lpstr>Focus, obiettivo e target</vt:lpstr>
      <vt:lpstr>Le iniziative del Fondo per la qualità della formazione</vt:lpstr>
      <vt:lpstr>Avviso 1/2025  Competenze per il cambiamento: guidare aziende e persone nei nuovi scenari competitivi  Info e assistenza www.fondirigenti.it  avviso1-2025@fondirigenti.it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Massimo Sabatini</dc:creator>
  <cp:lastModifiedBy>Federica Lapolla</cp:lastModifiedBy>
  <cp:revision>9</cp:revision>
  <dcterms:created xsi:type="dcterms:W3CDTF">2022-09-13T17:39:55Z</dcterms:created>
  <dcterms:modified xsi:type="dcterms:W3CDTF">2025-04-01T06:55:53Z</dcterms:modified>
</cp:coreProperties>
</file>